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  <p:sldMasterId id="2147483661" r:id="rId2"/>
  </p:sldMasterIdLst>
  <p:notesMasterIdLst>
    <p:notesMasterId r:id="rId29"/>
  </p:notesMasterIdLst>
  <p:sldIdLst>
    <p:sldId id="256" r:id="rId3"/>
    <p:sldId id="258" r:id="rId4"/>
    <p:sldId id="259" r:id="rId5"/>
    <p:sldId id="309" r:id="rId6"/>
    <p:sldId id="260" r:id="rId7"/>
    <p:sldId id="291" r:id="rId8"/>
    <p:sldId id="292" r:id="rId9"/>
    <p:sldId id="293" r:id="rId10"/>
    <p:sldId id="314" r:id="rId11"/>
    <p:sldId id="313" r:id="rId12"/>
    <p:sldId id="315" r:id="rId13"/>
    <p:sldId id="316" r:id="rId14"/>
    <p:sldId id="317" r:id="rId15"/>
    <p:sldId id="318" r:id="rId16"/>
    <p:sldId id="261" r:id="rId17"/>
    <p:sldId id="297" r:id="rId18"/>
    <p:sldId id="319" r:id="rId19"/>
    <p:sldId id="312" r:id="rId20"/>
    <p:sldId id="320" r:id="rId21"/>
    <p:sldId id="322" r:id="rId22"/>
    <p:sldId id="324" r:id="rId23"/>
    <p:sldId id="310" r:id="rId24"/>
    <p:sldId id="311" r:id="rId25"/>
    <p:sldId id="325" r:id="rId26"/>
    <p:sldId id="326" r:id="rId27"/>
    <p:sldId id="308" r:id="rId28"/>
  </p:sldIdLst>
  <p:sldSz cx="9144000" cy="5143500" type="screen16x9"/>
  <p:notesSz cx="6858000" cy="9144000"/>
  <p:embeddedFontLst>
    <p:embeddedFont>
      <p:font typeface="Bahnschrift" panose="020B0502040204020203" pitchFamily="34" charset="0"/>
      <p:regular r:id="rId30"/>
      <p:bold r:id="rId31"/>
    </p:embeddedFont>
    <p:embeddedFont>
      <p:font typeface="Bahnschrift SemiCondensed" panose="020B0502040204020203" pitchFamily="34" charset="0"/>
      <p:regular r:id="rId32"/>
      <p:bold r:id="rId33"/>
    </p:embeddedFont>
    <p:embeddedFont>
      <p:font typeface="Bahnschrift SemiLight" panose="020B0502040204020203" pitchFamily="34" charset="0"/>
      <p:regular r:id="rId34"/>
    </p:embeddedFont>
    <p:embeddedFont>
      <p:font typeface="Bahnschrift SemiLight SemiConde" panose="020B0502040204020203" pitchFamily="34" charset="0"/>
      <p:regular r:id="rId35"/>
    </p:embeddedFont>
    <p:embeddedFont>
      <p:font typeface="Bebas Neue" panose="020B0606020202050201" pitchFamily="34" charset="0"/>
      <p:regular r:id="rId36"/>
    </p:embeddedFont>
    <p:embeddedFont>
      <p:font typeface="Cambria Math" panose="02040503050406030204" pitchFamily="18" charset="0"/>
      <p:regular r:id="rId37"/>
    </p:embeddedFont>
    <p:embeddedFont>
      <p:font typeface="Georgia" panose="02040502050405020303" pitchFamily="18" charset="0"/>
      <p:regular r:id="rId38"/>
      <p:bold r:id="rId39"/>
      <p:italic r:id="rId40"/>
      <p:boldItalic r:id="rId41"/>
    </p:embeddedFont>
    <p:embeddedFont>
      <p:font typeface="Georgia Pro Cond" panose="02040506050405020303" pitchFamily="18" charset="0"/>
      <p:regular r:id="rId42"/>
      <p:bold r:id="rId43"/>
      <p:italic r:id="rId44"/>
      <p:boldItalic r:id="rId45"/>
    </p:embeddedFont>
    <p:embeddedFont>
      <p:font typeface="Georgia Pro Light" panose="02040302050405020303" pitchFamily="18" charset="0"/>
      <p:regular r:id="rId46"/>
      <p:italic r:id="rId47"/>
    </p:embeddedFont>
    <p:embeddedFont>
      <p:font typeface="Nirmala UI" panose="020B0502040204020203" pitchFamily="34" charset="0"/>
      <p:regular r:id="rId48"/>
      <p:bold r:id="rId49"/>
    </p:embeddedFont>
    <p:embeddedFont>
      <p:font typeface="Palatino Linotype" panose="02040502050505030304" pitchFamily="18" charset="0"/>
      <p:regular r:id="rId50"/>
      <p:bold r:id="rId51"/>
      <p:italic r:id="rId52"/>
      <p:boldItalic r:id="rId53"/>
    </p:embeddedFont>
    <p:embeddedFont>
      <p:font typeface="Titillium Web" panose="00000500000000000000" pitchFamily="2" charset="0"/>
      <p:regular r:id="rId5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BB4EDBA-7432-4F58-B785-5D355529C39E}" v="1229" dt="2023-12-30T15:46:41.354"/>
  </p1510:revLst>
</p1510:revInfo>
</file>

<file path=ppt/tableStyles.xml><?xml version="1.0" encoding="utf-8"?>
<a:tblStyleLst xmlns:a="http://schemas.openxmlformats.org/drawingml/2006/main" def="{008F6DB5-278B-4CC2-833B-2C7656444B4C}">
  <a:tblStyle styleId="{008F6DB5-278B-4CC2-833B-2C7656444B4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703" autoAdjust="0"/>
    <p:restoredTop sz="93742" autoAdjust="0"/>
  </p:normalViewPr>
  <p:slideViewPr>
    <p:cSldViewPr snapToGrid="0">
      <p:cViewPr varScale="1">
        <p:scale>
          <a:sx n="101" d="100"/>
          <a:sy n="101" d="100"/>
        </p:scale>
        <p:origin x="110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10.fntdata"/><Relationship Id="rId21" Type="http://schemas.openxmlformats.org/officeDocument/2006/relationships/slide" Target="slides/slide19.xml"/><Relationship Id="rId34" Type="http://schemas.openxmlformats.org/officeDocument/2006/relationships/font" Target="fonts/font5.fntdata"/><Relationship Id="rId42" Type="http://schemas.openxmlformats.org/officeDocument/2006/relationships/font" Target="fonts/font13.fntdata"/><Relationship Id="rId47" Type="http://schemas.openxmlformats.org/officeDocument/2006/relationships/font" Target="fonts/font18.fntdata"/><Relationship Id="rId50" Type="http://schemas.openxmlformats.org/officeDocument/2006/relationships/font" Target="fonts/font21.fntdata"/><Relationship Id="rId55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46" Type="http://schemas.openxmlformats.org/officeDocument/2006/relationships/font" Target="fonts/font17.fntdata"/><Relationship Id="rId59" Type="http://schemas.microsoft.com/office/2016/11/relationships/changesInfo" Target="changesInfos/changesInfo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notesMaster" Target="notesMasters/notesMaster1.xml"/><Relationship Id="rId41" Type="http://schemas.openxmlformats.org/officeDocument/2006/relationships/font" Target="fonts/font12.fntdata"/><Relationship Id="rId54" Type="http://schemas.openxmlformats.org/officeDocument/2006/relationships/font" Target="fonts/font2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font" Target="fonts/font16.fntdata"/><Relationship Id="rId53" Type="http://schemas.openxmlformats.org/officeDocument/2006/relationships/font" Target="fonts/font24.fntdata"/><Relationship Id="rId58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7.fntdata"/><Relationship Id="rId49" Type="http://schemas.openxmlformats.org/officeDocument/2006/relationships/font" Target="fonts/font20.fntdata"/><Relationship Id="rId57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2.fntdata"/><Relationship Id="rId44" Type="http://schemas.openxmlformats.org/officeDocument/2006/relationships/font" Target="fonts/font15.fntdata"/><Relationship Id="rId52" Type="http://schemas.openxmlformats.org/officeDocument/2006/relationships/font" Target="fonts/font23.fntdata"/><Relationship Id="rId60" Type="http://schemas.microsoft.com/office/2015/10/relationships/revisionInfo" Target="revisionInfo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font" Target="fonts/font14.fntdata"/><Relationship Id="rId48" Type="http://schemas.openxmlformats.org/officeDocument/2006/relationships/font" Target="fonts/font19.fntdata"/><Relationship Id="rId56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font" Target="fonts/font22.fntdata"/><Relationship Id="rId3" Type="http://schemas.openxmlformats.org/officeDocument/2006/relationships/slide" Target="slides/slid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IANG Nguyễn Đình" userId="726fab93a664f0be" providerId="Windows Live" clId="Web-{3BB4EDBA-7432-4F58-B785-5D355529C39E}"/>
    <pc:docChg chg="addSld delSld modSld sldOrd">
      <pc:chgData name="GIANG Nguyễn Đình" userId="726fab93a664f0be" providerId="Windows Live" clId="Web-{3BB4EDBA-7432-4F58-B785-5D355529C39E}" dt="2023-12-30T15:46:41.354" v="1062" actId="14100"/>
      <pc:docMkLst>
        <pc:docMk/>
      </pc:docMkLst>
      <pc:sldChg chg="addSp delSp modSp addAnim delAnim">
        <pc:chgData name="GIANG Nguyễn Đình" userId="726fab93a664f0be" providerId="Windows Live" clId="Web-{3BB4EDBA-7432-4F58-B785-5D355529C39E}" dt="2023-12-30T15:46:41.354" v="1062" actId="14100"/>
        <pc:sldMkLst>
          <pc:docMk/>
          <pc:sldMk cId="0" sldId="256"/>
        </pc:sldMkLst>
        <pc:spChg chg="add mod">
          <ac:chgData name="GIANG Nguyễn Đình" userId="726fab93a664f0be" providerId="Windows Live" clId="Web-{3BB4EDBA-7432-4F58-B785-5D355529C39E}" dt="2023-12-30T15:46:41.354" v="1062" actId="14100"/>
          <ac:spMkLst>
            <pc:docMk/>
            <pc:sldMk cId="0" sldId="256"/>
            <ac:spMk id="3" creationId="{526BC15C-D5DA-B132-1AEF-7493CD3883C1}"/>
          </ac:spMkLst>
        </pc:spChg>
        <pc:spChg chg="mod topLvl">
          <ac:chgData name="GIANG Nguyễn Đình" userId="726fab93a664f0be" providerId="Windows Live" clId="Web-{3BB4EDBA-7432-4F58-B785-5D355529C39E}" dt="2023-12-30T15:44:37.366" v="1016"/>
          <ac:spMkLst>
            <pc:docMk/>
            <pc:sldMk cId="0" sldId="256"/>
            <ac:spMk id="4" creationId="{00000000-0000-0000-0000-000000000000}"/>
          </ac:spMkLst>
        </pc:spChg>
        <pc:spChg chg="del mod topLvl">
          <ac:chgData name="GIANG Nguyễn Đình" userId="726fab93a664f0be" providerId="Windows Live" clId="Web-{3BB4EDBA-7432-4F58-B785-5D355529C39E}" dt="2023-12-30T15:44:37.366" v="1016"/>
          <ac:spMkLst>
            <pc:docMk/>
            <pc:sldMk cId="0" sldId="256"/>
            <ac:spMk id="674" creationId="{00000000-0000-0000-0000-000000000000}"/>
          </ac:spMkLst>
        </pc:spChg>
        <pc:grpChg chg="del mod">
          <ac:chgData name="GIANG Nguyễn Đình" userId="726fab93a664f0be" providerId="Windows Live" clId="Web-{3BB4EDBA-7432-4F58-B785-5D355529C39E}" dt="2023-12-30T15:44:37.366" v="1016"/>
          <ac:grpSpMkLst>
            <pc:docMk/>
            <pc:sldMk cId="0" sldId="256"/>
            <ac:grpSpMk id="5" creationId="{00000000-0000-0000-0000-000000000000}"/>
          </ac:grpSpMkLst>
        </pc:grpChg>
      </pc:sldChg>
      <pc:sldChg chg="modSp">
        <pc:chgData name="GIANG Nguyễn Đình" userId="726fab93a664f0be" providerId="Windows Live" clId="Web-{3BB4EDBA-7432-4F58-B785-5D355529C39E}" dt="2023-12-30T15:43:15.692" v="999" actId="14100"/>
        <pc:sldMkLst>
          <pc:docMk/>
          <pc:sldMk cId="0" sldId="258"/>
        </pc:sldMkLst>
        <pc:spChg chg="mod">
          <ac:chgData name="GIANG Nguyễn Đình" userId="726fab93a664f0be" providerId="Windows Live" clId="Web-{3BB4EDBA-7432-4F58-B785-5D355529C39E}" dt="2023-12-30T14:11:53.909" v="42" actId="20577"/>
          <ac:spMkLst>
            <pc:docMk/>
            <pc:sldMk cId="0" sldId="258"/>
            <ac:spMk id="16" creationId="{B9600F03-9E50-432C-9111-7BB3F481F515}"/>
          </ac:spMkLst>
        </pc:spChg>
        <pc:spChg chg="mod">
          <ac:chgData name="GIANG Nguyễn Đình" userId="726fab93a664f0be" providerId="Windows Live" clId="Web-{3BB4EDBA-7432-4F58-B785-5D355529C39E}" dt="2023-12-30T14:12:02.378" v="44" actId="20577"/>
          <ac:spMkLst>
            <pc:docMk/>
            <pc:sldMk cId="0" sldId="258"/>
            <ac:spMk id="18" creationId="{E90FAC0C-59F9-426D-9F7E-47DEA4C2DE8A}"/>
          </ac:spMkLst>
        </pc:spChg>
        <pc:spChg chg="mod">
          <ac:chgData name="GIANG Nguyễn Đình" userId="726fab93a664f0be" providerId="Windows Live" clId="Web-{3BB4EDBA-7432-4F58-B785-5D355529C39E}" dt="2023-12-30T14:12:10.613" v="49" actId="20577"/>
          <ac:spMkLst>
            <pc:docMk/>
            <pc:sldMk cId="0" sldId="258"/>
            <ac:spMk id="22" creationId="{65496364-B2AA-407A-8D45-FF73310A1357}"/>
          </ac:spMkLst>
        </pc:spChg>
        <pc:spChg chg="mod">
          <ac:chgData name="GIANG Nguyễn Đình" userId="726fab93a664f0be" providerId="Windows Live" clId="Web-{3BB4EDBA-7432-4F58-B785-5D355529C39E}" dt="2023-12-30T15:43:15.692" v="999" actId="14100"/>
          <ac:spMkLst>
            <pc:docMk/>
            <pc:sldMk cId="0" sldId="258"/>
            <ac:spMk id="24" creationId="{252F7C18-2D60-4404-B91F-07CE77CD5F39}"/>
          </ac:spMkLst>
        </pc:spChg>
        <pc:spChg chg="mod">
          <ac:chgData name="GIANG Nguyễn Đình" userId="726fab93a664f0be" providerId="Windows Live" clId="Web-{3BB4EDBA-7432-4F58-B785-5D355529C39E}" dt="2023-12-30T14:12:13.081" v="51" actId="20577"/>
          <ac:spMkLst>
            <pc:docMk/>
            <pc:sldMk cId="0" sldId="258"/>
            <ac:spMk id="25" creationId="{F0D56894-D973-47C7-9A0B-C84B917FC6DB}"/>
          </ac:spMkLst>
        </pc:spChg>
      </pc:sldChg>
      <pc:sldChg chg="modSp">
        <pc:chgData name="GIANG Nguyễn Đình" userId="726fab93a664f0be" providerId="Windows Live" clId="Web-{3BB4EDBA-7432-4F58-B785-5D355529C39E}" dt="2023-12-30T14:17:05.949" v="83" actId="20577"/>
        <pc:sldMkLst>
          <pc:docMk/>
          <pc:sldMk cId="0" sldId="259"/>
        </pc:sldMkLst>
        <pc:spChg chg="mod">
          <ac:chgData name="GIANG Nguyễn Đình" userId="726fab93a664f0be" providerId="Windows Live" clId="Web-{3BB4EDBA-7432-4F58-B785-5D355529C39E}" dt="2023-12-30T14:16:08.057" v="59" actId="20577"/>
          <ac:spMkLst>
            <pc:docMk/>
            <pc:sldMk cId="0" sldId="259"/>
            <ac:spMk id="3" creationId="{00000000-0000-0000-0000-000000000000}"/>
          </ac:spMkLst>
        </pc:spChg>
        <pc:spChg chg="mod">
          <ac:chgData name="GIANG Nguyễn Đình" userId="726fab93a664f0be" providerId="Windows Live" clId="Web-{3BB4EDBA-7432-4F58-B785-5D355529C39E}" dt="2023-12-30T14:16:40.683" v="81" actId="20577"/>
          <ac:spMkLst>
            <pc:docMk/>
            <pc:sldMk cId="0" sldId="259"/>
            <ac:spMk id="4" creationId="{00000000-0000-0000-0000-000000000000}"/>
          </ac:spMkLst>
        </pc:spChg>
        <pc:spChg chg="mod">
          <ac:chgData name="GIANG Nguyễn Đình" userId="726fab93a664f0be" providerId="Windows Live" clId="Web-{3BB4EDBA-7432-4F58-B785-5D355529C39E}" dt="2023-12-30T14:17:05.949" v="83" actId="20577"/>
          <ac:spMkLst>
            <pc:docMk/>
            <pc:sldMk cId="0" sldId="259"/>
            <ac:spMk id="35" creationId="{00000000-0000-0000-0000-000000000000}"/>
          </ac:spMkLst>
        </pc:spChg>
      </pc:sldChg>
      <pc:sldChg chg="addSp delSp modSp">
        <pc:chgData name="GIANG Nguyễn Đình" userId="726fab93a664f0be" providerId="Windows Live" clId="Web-{3BB4EDBA-7432-4F58-B785-5D355529C39E}" dt="2023-12-30T14:22:00.736" v="132" actId="1076"/>
        <pc:sldMkLst>
          <pc:docMk/>
          <pc:sldMk cId="0" sldId="260"/>
        </pc:sldMkLst>
        <pc:spChg chg="mod">
          <ac:chgData name="GIANG Nguyễn Đình" userId="726fab93a664f0be" providerId="Windows Live" clId="Web-{3BB4EDBA-7432-4F58-B785-5D355529C39E}" dt="2023-12-30T14:21:58.408" v="131" actId="14100"/>
          <ac:spMkLst>
            <pc:docMk/>
            <pc:sldMk cId="0" sldId="260"/>
            <ac:spMk id="2" creationId="{00000000-0000-0000-0000-000000000000}"/>
          </ac:spMkLst>
        </pc:spChg>
        <pc:spChg chg="add mod">
          <ac:chgData name="GIANG Nguyễn Đình" userId="726fab93a664f0be" providerId="Windows Live" clId="Web-{3BB4EDBA-7432-4F58-B785-5D355529C39E}" dt="2023-12-30T14:22:00.736" v="132" actId="1076"/>
          <ac:spMkLst>
            <pc:docMk/>
            <pc:sldMk cId="0" sldId="260"/>
            <ac:spMk id="3" creationId="{037A6565-1FB3-BC9A-400C-49FA02FBC54C}"/>
          </ac:spMkLst>
        </pc:spChg>
        <pc:spChg chg="del mod">
          <ac:chgData name="GIANG Nguyễn Đình" userId="726fab93a664f0be" providerId="Windows Live" clId="Web-{3BB4EDBA-7432-4F58-B785-5D355529C39E}" dt="2023-12-30T14:20:52.313" v="118"/>
          <ac:spMkLst>
            <pc:docMk/>
            <pc:sldMk cId="0" sldId="260"/>
            <ac:spMk id="4" creationId="{00000000-0000-0000-0000-000000000000}"/>
          </ac:spMkLst>
        </pc:spChg>
        <pc:picChg chg="del">
          <ac:chgData name="GIANG Nguyễn Đình" userId="726fab93a664f0be" providerId="Windows Live" clId="Web-{3BB4EDBA-7432-4F58-B785-5D355529C39E}" dt="2023-12-30T14:20:50.407" v="116"/>
          <ac:picMkLst>
            <pc:docMk/>
            <pc:sldMk cId="0" sldId="260"/>
            <ac:picMk id="5" creationId="{00000000-0000-0000-0000-000000000000}"/>
          </ac:picMkLst>
        </pc:picChg>
      </pc:sldChg>
      <pc:sldChg chg="addSp delSp modSp delAnim">
        <pc:chgData name="GIANG Nguyễn Đình" userId="726fab93a664f0be" providerId="Windows Live" clId="Web-{3BB4EDBA-7432-4F58-B785-5D355529C39E}" dt="2023-12-30T15:03:38.996" v="466" actId="1076"/>
        <pc:sldMkLst>
          <pc:docMk/>
          <pc:sldMk cId="0" sldId="261"/>
        </pc:sldMkLst>
        <pc:spChg chg="mod">
          <ac:chgData name="GIANG Nguyễn Đình" userId="726fab93a664f0be" providerId="Windows Live" clId="Web-{3BB4EDBA-7432-4F58-B785-5D355529C39E}" dt="2023-12-30T15:03:34.762" v="462" actId="20577"/>
          <ac:spMkLst>
            <pc:docMk/>
            <pc:sldMk cId="0" sldId="261"/>
            <ac:spMk id="6" creationId="{00000000-0000-0000-0000-000000000000}"/>
          </ac:spMkLst>
        </pc:spChg>
        <pc:picChg chg="del mod">
          <ac:chgData name="GIANG Nguyễn Đình" userId="726fab93a664f0be" providerId="Windows Live" clId="Web-{3BB4EDBA-7432-4F58-B785-5D355529C39E}" dt="2023-12-30T15:02:30.557" v="438"/>
          <ac:picMkLst>
            <pc:docMk/>
            <pc:sldMk cId="0" sldId="261"/>
            <ac:picMk id="3" creationId="{00000000-0000-0000-0000-000000000000}"/>
          </ac:picMkLst>
        </pc:picChg>
        <pc:picChg chg="add mod">
          <ac:chgData name="GIANG Nguyễn Đình" userId="726fab93a664f0be" providerId="Windows Live" clId="Web-{3BB4EDBA-7432-4F58-B785-5D355529C39E}" dt="2023-12-30T15:03:38.996" v="466" actId="1076"/>
          <ac:picMkLst>
            <pc:docMk/>
            <pc:sldMk cId="0" sldId="261"/>
            <ac:picMk id="4" creationId="{C62F8D75-C471-1505-1B9C-308F9C4C919D}"/>
          </ac:picMkLst>
        </pc:picChg>
      </pc:sldChg>
      <pc:sldChg chg="delSp del">
        <pc:chgData name="GIANG Nguyễn Đình" userId="726fab93a664f0be" providerId="Windows Live" clId="Web-{3BB4EDBA-7432-4F58-B785-5D355529C39E}" dt="2023-12-30T15:39:28.639" v="923"/>
        <pc:sldMkLst>
          <pc:docMk/>
          <pc:sldMk cId="0" sldId="289"/>
        </pc:sldMkLst>
        <pc:picChg chg="del">
          <ac:chgData name="GIANG Nguyễn Đình" userId="726fab93a664f0be" providerId="Windows Live" clId="Web-{3BB4EDBA-7432-4F58-B785-5D355529C39E}" dt="2023-12-30T15:37:37.339" v="919"/>
          <ac:picMkLst>
            <pc:docMk/>
            <pc:sldMk cId="0" sldId="289"/>
            <ac:picMk id="3" creationId="{00000000-0000-0000-0000-000000000000}"/>
          </ac:picMkLst>
        </pc:picChg>
      </pc:sldChg>
      <pc:sldChg chg="addSp delSp modSp">
        <pc:chgData name="GIANG Nguyễn Đình" userId="726fab93a664f0be" providerId="Windows Live" clId="Web-{3BB4EDBA-7432-4F58-B785-5D355529C39E}" dt="2023-12-30T14:46:03.420" v="189" actId="1076"/>
        <pc:sldMkLst>
          <pc:docMk/>
          <pc:sldMk cId="829781408" sldId="291"/>
        </pc:sldMkLst>
        <pc:spChg chg="mod">
          <ac:chgData name="GIANG Nguyễn Đình" userId="726fab93a664f0be" providerId="Windows Live" clId="Web-{3BB4EDBA-7432-4F58-B785-5D355529C39E}" dt="2023-12-30T14:41:21.538" v="141" actId="14100"/>
          <ac:spMkLst>
            <pc:docMk/>
            <pc:sldMk cId="829781408" sldId="291"/>
            <ac:spMk id="2" creationId="{00000000-0000-0000-0000-000000000000}"/>
          </ac:spMkLst>
        </pc:spChg>
        <pc:spChg chg="mod">
          <ac:chgData name="GIANG Nguyễn Đình" userId="726fab93a664f0be" providerId="Windows Live" clId="Web-{3BB4EDBA-7432-4F58-B785-5D355529C39E}" dt="2023-12-30T14:46:03.420" v="189" actId="1076"/>
          <ac:spMkLst>
            <pc:docMk/>
            <pc:sldMk cId="829781408" sldId="291"/>
            <ac:spMk id="6" creationId="{00000000-0000-0000-0000-000000000000}"/>
          </ac:spMkLst>
        </pc:spChg>
        <pc:picChg chg="add mod">
          <ac:chgData name="GIANG Nguyễn Đình" userId="726fab93a664f0be" providerId="Windows Live" clId="Web-{3BB4EDBA-7432-4F58-B785-5D355529C39E}" dt="2023-12-30T14:44:15.121" v="150" actId="14100"/>
          <ac:picMkLst>
            <pc:docMk/>
            <pc:sldMk cId="829781408" sldId="291"/>
            <ac:picMk id="3" creationId="{1C02503C-BD16-F222-92B4-CCCC640D8A13}"/>
          </ac:picMkLst>
        </pc:picChg>
        <pc:picChg chg="del mod">
          <ac:chgData name="GIANG Nguyễn Đình" userId="726fab93a664f0be" providerId="Windows Live" clId="Web-{3BB4EDBA-7432-4F58-B785-5D355529C39E}" dt="2023-12-30T14:41:26.569" v="144"/>
          <ac:picMkLst>
            <pc:docMk/>
            <pc:sldMk cId="829781408" sldId="291"/>
            <ac:picMk id="4" creationId="{00000000-0000-0000-0000-000000000000}"/>
          </ac:picMkLst>
        </pc:picChg>
      </pc:sldChg>
      <pc:sldChg chg="addSp delSp modSp delAnim">
        <pc:chgData name="GIANG Nguyễn Đình" userId="726fab93a664f0be" providerId="Windows Live" clId="Web-{3BB4EDBA-7432-4F58-B785-5D355529C39E}" dt="2023-12-30T14:48:28.580" v="239" actId="1076"/>
        <pc:sldMkLst>
          <pc:docMk/>
          <pc:sldMk cId="2237600563" sldId="292"/>
        </pc:sldMkLst>
        <pc:spChg chg="mod">
          <ac:chgData name="GIANG Nguyễn Đình" userId="726fab93a664f0be" providerId="Windows Live" clId="Web-{3BB4EDBA-7432-4F58-B785-5D355529C39E}" dt="2023-12-30T14:47:09.156" v="204" actId="14100"/>
          <ac:spMkLst>
            <pc:docMk/>
            <pc:sldMk cId="2237600563" sldId="292"/>
            <ac:spMk id="2" creationId="{00000000-0000-0000-0000-000000000000}"/>
          </ac:spMkLst>
        </pc:spChg>
        <pc:spChg chg="mod">
          <ac:chgData name="GIANG Nguyễn Đình" userId="726fab93a664f0be" providerId="Windows Live" clId="Web-{3BB4EDBA-7432-4F58-B785-5D355529C39E}" dt="2023-12-30T14:48:28.580" v="239" actId="1076"/>
          <ac:spMkLst>
            <pc:docMk/>
            <pc:sldMk cId="2237600563" sldId="292"/>
            <ac:spMk id="5" creationId="{00000000-0000-0000-0000-000000000000}"/>
          </ac:spMkLst>
        </pc:spChg>
        <pc:picChg chg="del">
          <ac:chgData name="GIANG Nguyễn Đình" userId="726fab93a664f0be" providerId="Windows Live" clId="Web-{3BB4EDBA-7432-4F58-B785-5D355529C39E}" dt="2023-12-30T14:47:13.641" v="206"/>
          <ac:picMkLst>
            <pc:docMk/>
            <pc:sldMk cId="2237600563" sldId="292"/>
            <ac:picMk id="3" creationId="{00000000-0000-0000-0000-000000000000}"/>
          </ac:picMkLst>
        </pc:picChg>
        <pc:picChg chg="add mod">
          <ac:chgData name="GIANG Nguyễn Đình" userId="726fab93a664f0be" providerId="Windows Live" clId="Web-{3BB4EDBA-7432-4F58-B785-5D355529C39E}" dt="2023-12-30T14:47:19.797" v="210" actId="1076"/>
          <ac:picMkLst>
            <pc:docMk/>
            <pc:sldMk cId="2237600563" sldId="292"/>
            <ac:picMk id="4" creationId="{10D324CB-35BB-0A7A-17AB-B4BA24F8BBD7}"/>
          </ac:picMkLst>
        </pc:picChg>
      </pc:sldChg>
      <pc:sldChg chg="addSp delSp modSp ord">
        <pc:chgData name="GIANG Nguyễn Đình" userId="726fab93a664f0be" providerId="Windows Live" clId="Web-{3BB4EDBA-7432-4F58-B785-5D355529C39E}" dt="2023-12-30T14:49:07.910" v="254"/>
        <pc:sldMkLst>
          <pc:docMk/>
          <pc:sldMk cId="3414901519" sldId="293"/>
        </pc:sldMkLst>
        <pc:spChg chg="mod">
          <ac:chgData name="GIANG Nguyễn Đình" userId="726fab93a664f0be" providerId="Windows Live" clId="Web-{3BB4EDBA-7432-4F58-B785-5D355529C39E}" dt="2023-12-30T14:48:43.753" v="244" actId="1076"/>
          <ac:spMkLst>
            <pc:docMk/>
            <pc:sldMk cId="3414901519" sldId="293"/>
            <ac:spMk id="2" creationId="{00000000-0000-0000-0000-000000000000}"/>
          </ac:spMkLst>
        </pc:spChg>
        <pc:spChg chg="del mod">
          <ac:chgData name="GIANG Nguyễn Đình" userId="726fab93a664f0be" providerId="Windows Live" clId="Web-{3BB4EDBA-7432-4F58-B785-5D355529C39E}" dt="2023-12-30T14:49:07.910" v="254"/>
          <ac:spMkLst>
            <pc:docMk/>
            <pc:sldMk cId="3414901519" sldId="293"/>
            <ac:spMk id="7" creationId="{00000000-0000-0000-0000-000000000000}"/>
          </ac:spMkLst>
        </pc:spChg>
        <pc:picChg chg="add mod">
          <ac:chgData name="GIANG Nguyễn Đình" userId="726fab93a664f0be" providerId="Windows Live" clId="Web-{3BB4EDBA-7432-4F58-B785-5D355529C39E}" dt="2023-12-30T14:48:55.691" v="248" actId="1076"/>
          <ac:picMkLst>
            <pc:docMk/>
            <pc:sldMk cId="3414901519" sldId="293"/>
            <ac:picMk id="3" creationId="{87EEB7EB-38AD-A0CF-9D33-83716C69AC8A}"/>
          </ac:picMkLst>
        </pc:picChg>
        <pc:picChg chg="del">
          <ac:chgData name="GIANG Nguyễn Đình" userId="726fab93a664f0be" providerId="Windows Live" clId="Web-{3BB4EDBA-7432-4F58-B785-5D355529C39E}" dt="2023-12-30T14:48:47.034" v="246"/>
          <ac:picMkLst>
            <pc:docMk/>
            <pc:sldMk cId="3414901519" sldId="293"/>
            <ac:picMk id="4" creationId="{00000000-0000-0000-0000-000000000000}"/>
          </ac:picMkLst>
        </pc:picChg>
      </pc:sldChg>
      <pc:sldChg chg="del">
        <pc:chgData name="GIANG Nguyễn Đình" userId="726fab93a664f0be" providerId="Windows Live" clId="Web-{3BB4EDBA-7432-4F58-B785-5D355529C39E}" dt="2023-12-30T15:26:56.072" v="779"/>
        <pc:sldMkLst>
          <pc:docMk/>
          <pc:sldMk cId="2706497266" sldId="296"/>
        </pc:sldMkLst>
      </pc:sldChg>
      <pc:sldChg chg="addSp delSp modSp">
        <pc:chgData name="GIANG Nguyễn Đình" userId="726fab93a664f0be" providerId="Windows Live" clId="Web-{3BB4EDBA-7432-4F58-B785-5D355529C39E}" dt="2023-12-30T15:25:55.177" v="777" actId="20577"/>
        <pc:sldMkLst>
          <pc:docMk/>
          <pc:sldMk cId="2452177029" sldId="297"/>
        </pc:sldMkLst>
        <pc:spChg chg="del">
          <ac:chgData name="GIANG Nguyễn Đình" userId="726fab93a664f0be" providerId="Windows Live" clId="Web-{3BB4EDBA-7432-4F58-B785-5D355529C39E}" dt="2023-12-30T15:03:54.590" v="467"/>
          <ac:spMkLst>
            <pc:docMk/>
            <pc:sldMk cId="2452177029" sldId="297"/>
            <ac:spMk id="2" creationId="{00000000-0000-0000-0000-000000000000}"/>
          </ac:spMkLst>
        </pc:spChg>
        <pc:spChg chg="mod">
          <ac:chgData name="GIANG Nguyễn Đình" userId="726fab93a664f0be" providerId="Windows Live" clId="Web-{3BB4EDBA-7432-4F58-B785-5D355529C39E}" dt="2023-12-30T15:25:55.177" v="777" actId="20577"/>
          <ac:spMkLst>
            <pc:docMk/>
            <pc:sldMk cId="2452177029" sldId="297"/>
            <ac:spMk id="3" creationId="{00000000-0000-0000-0000-000000000000}"/>
          </ac:spMkLst>
        </pc:spChg>
        <pc:spChg chg="mod">
          <ac:chgData name="GIANG Nguyễn Đình" userId="726fab93a664f0be" providerId="Windows Live" clId="Web-{3BB4EDBA-7432-4F58-B785-5D355529C39E}" dt="2023-12-30T15:08:57.677" v="581" actId="20577"/>
          <ac:spMkLst>
            <pc:docMk/>
            <pc:sldMk cId="2452177029" sldId="297"/>
            <ac:spMk id="8" creationId="{00000000-0000-0000-0000-000000000000}"/>
          </ac:spMkLst>
        </pc:spChg>
        <pc:picChg chg="add mod">
          <ac:chgData name="GIANG Nguyễn Đình" userId="726fab93a664f0be" providerId="Windows Live" clId="Web-{3BB4EDBA-7432-4F58-B785-5D355529C39E}" dt="2023-12-30T15:08:59.567" v="582" actId="14100"/>
          <ac:picMkLst>
            <pc:docMk/>
            <pc:sldMk cId="2452177029" sldId="297"/>
            <ac:picMk id="4" creationId="{D0C1DD92-9EA7-E2D9-ECBE-E8023977F599}"/>
          </ac:picMkLst>
        </pc:picChg>
        <pc:picChg chg="del">
          <ac:chgData name="GIANG Nguyễn Đình" userId="726fab93a664f0be" providerId="Windows Live" clId="Web-{3BB4EDBA-7432-4F58-B785-5D355529C39E}" dt="2023-12-30T15:07:08.705" v="547"/>
          <ac:picMkLst>
            <pc:docMk/>
            <pc:sldMk cId="2452177029" sldId="297"/>
            <ac:picMk id="5" creationId="{00000000-0000-0000-0000-000000000000}"/>
          </ac:picMkLst>
        </pc:picChg>
        <pc:picChg chg="del">
          <ac:chgData name="GIANG Nguyễn Đình" userId="726fab93a664f0be" providerId="Windows Live" clId="Web-{3BB4EDBA-7432-4F58-B785-5D355529C39E}" dt="2023-12-30T15:07:44.753" v="553"/>
          <ac:picMkLst>
            <pc:docMk/>
            <pc:sldMk cId="2452177029" sldId="297"/>
            <ac:picMk id="7" creationId="{00000000-0000-0000-0000-000000000000}"/>
          </ac:picMkLst>
        </pc:picChg>
        <pc:picChg chg="add mod">
          <ac:chgData name="GIANG Nguyễn Đình" userId="726fab93a664f0be" providerId="Windows Live" clId="Web-{3BB4EDBA-7432-4F58-B785-5D355529C39E}" dt="2023-12-30T15:09:01.817" v="583" actId="14100"/>
          <ac:picMkLst>
            <pc:docMk/>
            <pc:sldMk cId="2452177029" sldId="297"/>
            <ac:picMk id="10" creationId="{49F8E348-D89E-AC9C-9FC0-556655641256}"/>
          </ac:picMkLst>
        </pc:picChg>
      </pc:sldChg>
      <pc:sldChg chg="del">
        <pc:chgData name="GIANG Nguyễn Đình" userId="726fab93a664f0be" providerId="Windows Live" clId="Web-{3BB4EDBA-7432-4F58-B785-5D355529C39E}" dt="2023-12-30T15:37:30.980" v="918"/>
        <pc:sldMkLst>
          <pc:docMk/>
          <pc:sldMk cId="3846223757" sldId="302"/>
        </pc:sldMkLst>
      </pc:sldChg>
      <pc:sldChg chg="addSp modSp">
        <pc:chgData name="GIANG Nguyễn Đình" userId="726fab93a664f0be" providerId="Windows Live" clId="Web-{3BB4EDBA-7432-4F58-B785-5D355529C39E}" dt="2023-12-30T15:42:36.456" v="984" actId="20577"/>
        <pc:sldMkLst>
          <pc:docMk/>
          <pc:sldMk cId="2454461184" sldId="308"/>
        </pc:sldMkLst>
        <pc:spChg chg="add mod">
          <ac:chgData name="GIANG Nguyễn Đình" userId="726fab93a664f0be" providerId="Windows Live" clId="Web-{3BB4EDBA-7432-4F58-B785-5D355529C39E}" dt="2023-12-30T15:42:36.456" v="984" actId="20577"/>
          <ac:spMkLst>
            <pc:docMk/>
            <pc:sldMk cId="2454461184" sldId="308"/>
            <ac:spMk id="2" creationId="{699B9A25-C636-6A03-FA92-DA695EAF2289}"/>
          </ac:spMkLst>
        </pc:spChg>
        <pc:spChg chg="mod">
          <ac:chgData name="GIANG Nguyễn Đình" userId="726fab93a664f0be" providerId="Windows Live" clId="Web-{3BB4EDBA-7432-4F58-B785-5D355529C39E}" dt="2023-12-30T15:39:39.467" v="928" actId="1076"/>
          <ac:spMkLst>
            <pc:docMk/>
            <pc:sldMk cId="2454461184" sldId="308"/>
            <ac:spMk id="4" creationId="{954EA767-FDDC-479A-B00C-DBEEFF5471A3}"/>
          </ac:spMkLst>
        </pc:spChg>
      </pc:sldChg>
      <pc:sldChg chg="addSp delSp modSp">
        <pc:chgData name="GIANG Nguyễn Đình" userId="726fab93a664f0be" providerId="Windows Live" clId="Web-{3BB4EDBA-7432-4F58-B785-5D355529C39E}" dt="2023-12-30T14:19:45.718" v="101" actId="14100"/>
        <pc:sldMkLst>
          <pc:docMk/>
          <pc:sldMk cId="2367209409" sldId="309"/>
        </pc:sldMkLst>
        <pc:spChg chg="add mod">
          <ac:chgData name="GIANG Nguyễn Đình" userId="726fab93a664f0be" providerId="Windows Live" clId="Web-{3BB4EDBA-7432-4F58-B785-5D355529C39E}" dt="2023-12-30T14:19:45.718" v="101" actId="14100"/>
          <ac:spMkLst>
            <pc:docMk/>
            <pc:sldMk cId="2367209409" sldId="309"/>
            <ac:spMk id="2" creationId="{65169F7D-BEF2-F97F-96CB-EC4C37E7AED3}"/>
          </ac:spMkLst>
        </pc:spChg>
        <pc:spChg chg="mod">
          <ac:chgData name="GIANG Nguyễn Đình" userId="726fab93a664f0be" providerId="Windows Live" clId="Web-{3BB4EDBA-7432-4F58-B785-5D355529C39E}" dt="2023-12-30T14:18:43.826" v="88" actId="1076"/>
          <ac:spMkLst>
            <pc:docMk/>
            <pc:sldMk cId="2367209409" sldId="309"/>
            <ac:spMk id="5" creationId="{00000000-0000-0000-0000-000000000000}"/>
          </ac:spMkLst>
        </pc:spChg>
        <pc:picChg chg="del">
          <ac:chgData name="GIANG Nguyễn Đình" userId="726fab93a664f0be" providerId="Windows Live" clId="Web-{3BB4EDBA-7432-4F58-B785-5D355529C39E}" dt="2023-12-30T14:18:49.358" v="89"/>
          <ac:picMkLst>
            <pc:docMk/>
            <pc:sldMk cId="2367209409" sldId="309"/>
            <ac:picMk id="3" creationId="{00000000-0000-0000-0000-000000000000}"/>
          </ac:picMkLst>
        </pc:picChg>
      </pc:sldChg>
      <pc:sldChg chg="addSp delSp modSp">
        <pc:chgData name="GIANG Nguyễn Đình" userId="726fab93a664f0be" providerId="Windows Live" clId="Web-{3BB4EDBA-7432-4F58-B785-5D355529C39E}" dt="2023-12-30T15:27:55.121" v="805" actId="14100"/>
        <pc:sldMkLst>
          <pc:docMk/>
          <pc:sldMk cId="2227581000" sldId="310"/>
        </pc:sldMkLst>
        <pc:spChg chg="mod">
          <ac:chgData name="GIANG Nguyễn Đình" userId="726fab93a664f0be" providerId="Windows Live" clId="Web-{3BB4EDBA-7432-4F58-B785-5D355529C39E}" dt="2023-12-30T15:27:55.121" v="805" actId="14100"/>
          <ac:spMkLst>
            <pc:docMk/>
            <pc:sldMk cId="2227581000" sldId="310"/>
            <ac:spMk id="10" creationId="{00000000-0000-0000-0000-000000000000}"/>
          </ac:spMkLst>
        </pc:spChg>
        <pc:picChg chg="add mod">
          <ac:chgData name="GIANG Nguyễn Đình" userId="726fab93a664f0be" providerId="Windows Live" clId="Web-{3BB4EDBA-7432-4F58-B785-5D355529C39E}" dt="2023-12-30T15:27:50.527" v="804" actId="1076"/>
          <ac:picMkLst>
            <pc:docMk/>
            <pc:sldMk cId="2227581000" sldId="310"/>
            <ac:picMk id="3" creationId="{8B61F494-B83D-1689-78F0-2BB6E0F086D6}"/>
          </ac:picMkLst>
        </pc:picChg>
        <pc:picChg chg="del">
          <ac:chgData name="GIANG Nguyễn Đình" userId="726fab93a664f0be" providerId="Windows Live" clId="Web-{3BB4EDBA-7432-4F58-B785-5D355529C39E}" dt="2023-12-30T15:27:01.478" v="780"/>
          <ac:picMkLst>
            <pc:docMk/>
            <pc:sldMk cId="2227581000" sldId="310"/>
            <ac:picMk id="4" creationId="{00000000-0000-0000-0000-000000000000}"/>
          </ac:picMkLst>
        </pc:picChg>
      </pc:sldChg>
      <pc:sldChg chg="addSp delSp modSp">
        <pc:chgData name="GIANG Nguyễn Đình" userId="726fab93a664f0be" providerId="Windows Live" clId="Web-{3BB4EDBA-7432-4F58-B785-5D355529C39E}" dt="2023-12-30T15:29:26.764" v="842" actId="20577"/>
        <pc:sldMkLst>
          <pc:docMk/>
          <pc:sldMk cId="3421040866" sldId="311"/>
        </pc:sldMkLst>
        <pc:spChg chg="mod">
          <ac:chgData name="GIANG Nguyễn Đình" userId="726fab93a664f0be" providerId="Windows Live" clId="Web-{3BB4EDBA-7432-4F58-B785-5D355529C39E}" dt="2023-12-30T15:29:26.764" v="842" actId="20577"/>
          <ac:spMkLst>
            <pc:docMk/>
            <pc:sldMk cId="3421040866" sldId="311"/>
            <ac:spMk id="10" creationId="{00000000-0000-0000-0000-000000000000}"/>
          </ac:spMkLst>
        </pc:spChg>
        <pc:picChg chg="del">
          <ac:chgData name="GIANG Nguyễn Đình" userId="726fab93a664f0be" providerId="Windows Live" clId="Web-{3BB4EDBA-7432-4F58-B785-5D355529C39E}" dt="2023-12-30T15:29:00.747" v="827"/>
          <ac:picMkLst>
            <pc:docMk/>
            <pc:sldMk cId="3421040866" sldId="311"/>
            <ac:picMk id="3" creationId="{00000000-0000-0000-0000-000000000000}"/>
          </ac:picMkLst>
        </pc:picChg>
        <pc:picChg chg="add mod">
          <ac:chgData name="GIANG Nguyễn Đình" userId="726fab93a664f0be" providerId="Windows Live" clId="Web-{3BB4EDBA-7432-4F58-B785-5D355529C39E}" dt="2023-12-30T15:29:05.638" v="830" actId="1076"/>
          <ac:picMkLst>
            <pc:docMk/>
            <pc:sldMk cId="3421040866" sldId="311"/>
            <ac:picMk id="4" creationId="{9ACADE32-AFBB-FE63-1488-F8029ECF1008}"/>
          </ac:picMkLst>
        </pc:picChg>
      </pc:sldChg>
      <pc:sldChg chg="addSp delSp modSp delAnim">
        <pc:chgData name="GIANG Nguyễn Đình" userId="726fab93a664f0be" providerId="Windows Live" clId="Web-{3BB4EDBA-7432-4F58-B785-5D355529C39E}" dt="2023-12-30T15:20:20.105" v="656" actId="14100"/>
        <pc:sldMkLst>
          <pc:docMk/>
          <pc:sldMk cId="1126496969" sldId="312"/>
        </pc:sldMkLst>
        <pc:spChg chg="del">
          <ac:chgData name="GIANG Nguyễn Đình" userId="726fab93a664f0be" providerId="Windows Live" clId="Web-{3BB4EDBA-7432-4F58-B785-5D355529C39E}" dt="2023-12-30T15:20:18.090" v="655"/>
          <ac:spMkLst>
            <pc:docMk/>
            <pc:sldMk cId="1126496969" sldId="312"/>
            <ac:spMk id="2" creationId="{00000000-0000-0000-0000-000000000000}"/>
          </ac:spMkLst>
        </pc:spChg>
        <pc:spChg chg="mod">
          <ac:chgData name="GIANG Nguyễn Đình" userId="726fab93a664f0be" providerId="Windows Live" clId="Web-{3BB4EDBA-7432-4F58-B785-5D355529C39E}" dt="2023-12-30T15:20:20.105" v="656" actId="14100"/>
          <ac:spMkLst>
            <pc:docMk/>
            <pc:sldMk cId="1126496969" sldId="312"/>
            <ac:spMk id="3" creationId="{00000000-0000-0000-0000-000000000000}"/>
          </ac:spMkLst>
        </pc:spChg>
        <pc:spChg chg="del mod">
          <ac:chgData name="GIANG Nguyễn Đình" userId="726fab93a664f0be" providerId="Windows Live" clId="Web-{3BB4EDBA-7432-4F58-B785-5D355529C39E}" dt="2023-12-30T15:19:46.917" v="651"/>
          <ac:spMkLst>
            <pc:docMk/>
            <pc:sldMk cId="1126496969" sldId="312"/>
            <ac:spMk id="11" creationId="{00000000-0000-0000-0000-000000000000}"/>
          </ac:spMkLst>
        </pc:spChg>
        <pc:spChg chg="del mod">
          <ac:chgData name="GIANG Nguyễn Đình" userId="726fab93a664f0be" providerId="Windows Live" clId="Web-{3BB4EDBA-7432-4F58-B785-5D355529C39E}" dt="2023-12-30T15:20:15.793" v="654"/>
          <ac:spMkLst>
            <pc:docMk/>
            <pc:sldMk cId="1126496969" sldId="312"/>
            <ac:spMk id="14" creationId="{00000000-0000-0000-0000-000000000000}"/>
          </ac:spMkLst>
        </pc:spChg>
        <pc:picChg chg="del">
          <ac:chgData name="GIANG Nguyễn Đình" userId="726fab93a664f0be" providerId="Windows Live" clId="Web-{3BB4EDBA-7432-4F58-B785-5D355529C39E}" dt="2023-12-30T15:16:26.474" v="629"/>
          <ac:picMkLst>
            <pc:docMk/>
            <pc:sldMk cId="1126496969" sldId="312"/>
            <ac:picMk id="4" creationId="{00000000-0000-0000-0000-000000000000}"/>
          </ac:picMkLst>
        </pc:picChg>
        <pc:picChg chg="add mod">
          <ac:chgData name="GIANG Nguyễn Đình" userId="726fab93a664f0be" providerId="Windows Live" clId="Web-{3BB4EDBA-7432-4F58-B785-5D355529C39E}" dt="2023-12-30T15:16:33.131" v="633" actId="14100"/>
          <ac:picMkLst>
            <pc:docMk/>
            <pc:sldMk cId="1126496969" sldId="312"/>
            <ac:picMk id="5" creationId="{CC238831-AB58-F588-E2E1-A1D3041F7CB5}"/>
          </ac:picMkLst>
        </pc:picChg>
      </pc:sldChg>
      <pc:sldChg chg="addSp delSp modSp add replId delAnim">
        <pc:chgData name="GIANG Nguyễn Đình" userId="726fab93a664f0be" providerId="Windows Live" clId="Web-{3BB4EDBA-7432-4F58-B785-5D355529C39E}" dt="2023-12-30T15:01:10.852" v="410" actId="1076"/>
        <pc:sldMkLst>
          <pc:docMk/>
          <pc:sldMk cId="516656033" sldId="313"/>
        </pc:sldMkLst>
        <pc:spChg chg="mod">
          <ac:chgData name="GIANG Nguyễn Đình" userId="726fab93a664f0be" providerId="Windows Live" clId="Web-{3BB4EDBA-7432-4F58-B785-5D355529C39E}" dt="2023-12-30T14:54:16.090" v="351" actId="14100"/>
          <ac:spMkLst>
            <pc:docMk/>
            <pc:sldMk cId="516656033" sldId="313"/>
            <ac:spMk id="2" creationId="{720C79D1-2432-31FF-BF4F-84A907DC5C53}"/>
          </ac:spMkLst>
        </pc:spChg>
        <pc:spChg chg="del mod">
          <ac:chgData name="GIANG Nguyễn Đình" userId="726fab93a664f0be" providerId="Windows Live" clId="Web-{3BB4EDBA-7432-4F58-B785-5D355529C39E}" dt="2023-12-30T14:53:58.855" v="342"/>
          <ac:spMkLst>
            <pc:docMk/>
            <pc:sldMk cId="516656033" sldId="313"/>
            <ac:spMk id="5" creationId="{9CDC9010-E4C0-A6F9-3C69-100EACF3D491}"/>
          </ac:spMkLst>
        </pc:spChg>
        <pc:picChg chg="add del mod">
          <ac:chgData name="GIANG Nguyễn Đình" userId="726fab93a664f0be" providerId="Windows Live" clId="Web-{3BB4EDBA-7432-4F58-B785-5D355529C39E}" dt="2023-12-30T15:01:01.617" v="404"/>
          <ac:picMkLst>
            <pc:docMk/>
            <pc:sldMk cId="516656033" sldId="313"/>
            <ac:picMk id="3" creationId="{82FB6017-78F8-65B3-3314-FC6E845401DC}"/>
          </ac:picMkLst>
        </pc:picChg>
        <pc:picChg chg="del">
          <ac:chgData name="GIANG Nguyễn Đình" userId="726fab93a664f0be" providerId="Windows Live" clId="Web-{3BB4EDBA-7432-4F58-B785-5D355529C39E}" dt="2023-12-30T14:50:42.834" v="263"/>
          <ac:picMkLst>
            <pc:docMk/>
            <pc:sldMk cId="516656033" sldId="313"/>
            <ac:picMk id="4" creationId="{428E6998-4F86-DD92-DD45-393800C75A72}"/>
          </ac:picMkLst>
        </pc:picChg>
        <pc:picChg chg="add mod">
          <ac:chgData name="GIANG Nguyễn Đình" userId="726fab93a664f0be" providerId="Windows Live" clId="Web-{3BB4EDBA-7432-4F58-B785-5D355529C39E}" dt="2023-12-30T15:01:10.852" v="410" actId="1076"/>
          <ac:picMkLst>
            <pc:docMk/>
            <pc:sldMk cId="516656033" sldId="313"/>
            <ac:picMk id="6" creationId="{A2FDE04E-4B76-396E-5F0C-3DC7802C37F0}"/>
          </ac:picMkLst>
        </pc:picChg>
      </pc:sldChg>
      <pc:sldChg chg="addSp delSp modSp add ord replId">
        <pc:chgData name="GIANG Nguyễn Đình" userId="726fab93a664f0be" providerId="Windows Live" clId="Web-{3BB4EDBA-7432-4F58-B785-5D355529C39E}" dt="2023-12-30T14:52:39.134" v="307" actId="20577"/>
        <pc:sldMkLst>
          <pc:docMk/>
          <pc:sldMk cId="2084077368" sldId="314"/>
        </pc:sldMkLst>
        <pc:spChg chg="mod">
          <ac:chgData name="GIANG Nguyễn Đình" userId="726fab93a664f0be" providerId="Windows Live" clId="Web-{3BB4EDBA-7432-4F58-B785-5D355529C39E}" dt="2023-12-30T14:51:14.663" v="269" actId="14100"/>
          <ac:spMkLst>
            <pc:docMk/>
            <pc:sldMk cId="2084077368" sldId="314"/>
            <ac:spMk id="2" creationId="{73F1125F-90C8-865B-54DD-97B2AE6D7F79}"/>
          </ac:spMkLst>
        </pc:spChg>
        <pc:spChg chg="mod">
          <ac:chgData name="GIANG Nguyễn Đình" userId="726fab93a664f0be" providerId="Windows Live" clId="Web-{3BB4EDBA-7432-4F58-B785-5D355529C39E}" dt="2023-12-30T14:52:39.134" v="307" actId="20577"/>
          <ac:spMkLst>
            <pc:docMk/>
            <pc:sldMk cId="2084077368" sldId="314"/>
            <ac:spMk id="5" creationId="{F92AB1D8-DDD0-4FAD-2305-F929B1BCA451}"/>
          </ac:spMkLst>
        </pc:spChg>
        <pc:picChg chg="add mod">
          <ac:chgData name="GIANG Nguyễn Đình" userId="726fab93a664f0be" providerId="Windows Live" clId="Web-{3BB4EDBA-7432-4F58-B785-5D355529C39E}" dt="2023-12-30T14:51:37.742" v="282" actId="14100"/>
          <ac:picMkLst>
            <pc:docMk/>
            <pc:sldMk cId="2084077368" sldId="314"/>
            <ac:picMk id="3" creationId="{C1805585-0406-E67D-25C1-8BCCB5F4CB77}"/>
          </ac:picMkLst>
        </pc:picChg>
        <pc:picChg chg="del">
          <ac:chgData name="GIANG Nguyễn Đình" userId="726fab93a664f0be" providerId="Windows Live" clId="Web-{3BB4EDBA-7432-4F58-B785-5D355529C39E}" dt="2023-12-30T14:51:17.382" v="271"/>
          <ac:picMkLst>
            <pc:docMk/>
            <pc:sldMk cId="2084077368" sldId="314"/>
            <ac:picMk id="4" creationId="{72ED86C1-053F-A95A-EE7E-68C1FD36731E}"/>
          </ac:picMkLst>
        </pc:picChg>
      </pc:sldChg>
      <pc:sldChg chg="addSp delSp modSp add replId">
        <pc:chgData name="GIANG Nguyễn Đình" userId="726fab93a664f0be" providerId="Windows Live" clId="Web-{3BB4EDBA-7432-4F58-B785-5D355529C39E}" dt="2023-12-30T14:54:51.419" v="368" actId="1076"/>
        <pc:sldMkLst>
          <pc:docMk/>
          <pc:sldMk cId="3008820207" sldId="315"/>
        </pc:sldMkLst>
        <pc:spChg chg="mod">
          <ac:chgData name="GIANG Nguyễn Đình" userId="726fab93a664f0be" providerId="Windows Live" clId="Web-{3BB4EDBA-7432-4F58-B785-5D355529C39E}" dt="2023-12-30T14:54:42.325" v="360" actId="14100"/>
          <ac:spMkLst>
            <pc:docMk/>
            <pc:sldMk cId="3008820207" sldId="315"/>
            <ac:spMk id="2" creationId="{730C93B6-BAEA-F6D6-6835-8D4FD45FDD2A}"/>
          </ac:spMkLst>
        </pc:spChg>
        <pc:picChg chg="del">
          <ac:chgData name="GIANG Nguyễn Đình" userId="726fab93a664f0be" providerId="Windows Live" clId="Web-{3BB4EDBA-7432-4F58-B785-5D355529C39E}" dt="2023-12-30T14:54:46.028" v="363"/>
          <ac:picMkLst>
            <pc:docMk/>
            <pc:sldMk cId="3008820207" sldId="315"/>
            <ac:picMk id="3" creationId="{2DCACE2A-3CA1-6F47-2BAB-251587A25FF8}"/>
          </ac:picMkLst>
        </pc:picChg>
        <pc:picChg chg="add mod">
          <ac:chgData name="GIANG Nguyễn Đình" userId="726fab93a664f0be" providerId="Windows Live" clId="Web-{3BB4EDBA-7432-4F58-B785-5D355529C39E}" dt="2023-12-30T14:54:51.419" v="368" actId="1076"/>
          <ac:picMkLst>
            <pc:docMk/>
            <pc:sldMk cId="3008820207" sldId="315"/>
            <ac:picMk id="4" creationId="{44F5751D-61C0-57E1-2D2D-E4CEA1D2CFCF}"/>
          </ac:picMkLst>
        </pc:picChg>
      </pc:sldChg>
      <pc:sldChg chg="addSp delSp modSp add replId">
        <pc:chgData name="GIANG Nguyễn Đình" userId="726fab93a664f0be" providerId="Windows Live" clId="Web-{3BB4EDBA-7432-4F58-B785-5D355529C39E}" dt="2023-12-30T14:56:15.015" v="379" actId="20577"/>
        <pc:sldMkLst>
          <pc:docMk/>
          <pc:sldMk cId="442442392" sldId="316"/>
        </pc:sldMkLst>
        <pc:spChg chg="mod">
          <ac:chgData name="GIANG Nguyễn Đình" userId="726fab93a664f0be" providerId="Windows Live" clId="Web-{3BB4EDBA-7432-4F58-B785-5D355529C39E}" dt="2023-12-30T14:56:15.015" v="379" actId="20577"/>
          <ac:spMkLst>
            <pc:docMk/>
            <pc:sldMk cId="442442392" sldId="316"/>
            <ac:spMk id="2" creationId="{0890A139-3BF7-685D-EFD4-16A7F13A2801}"/>
          </ac:spMkLst>
        </pc:spChg>
        <pc:picChg chg="del">
          <ac:chgData name="GIANG Nguyễn Đình" userId="726fab93a664f0be" providerId="Windows Live" clId="Web-{3BB4EDBA-7432-4F58-B785-5D355529C39E}" dt="2023-12-30T14:55:59.983" v="369"/>
          <ac:picMkLst>
            <pc:docMk/>
            <pc:sldMk cId="442442392" sldId="316"/>
            <ac:picMk id="3" creationId="{27E44CAC-7F49-531F-291C-45323B1A6203}"/>
          </ac:picMkLst>
        </pc:picChg>
        <pc:picChg chg="add mod">
          <ac:chgData name="GIANG Nguyễn Đình" userId="726fab93a664f0be" providerId="Windows Live" clId="Web-{3BB4EDBA-7432-4F58-B785-5D355529C39E}" dt="2023-12-30T14:56:07.186" v="373" actId="14100"/>
          <ac:picMkLst>
            <pc:docMk/>
            <pc:sldMk cId="442442392" sldId="316"/>
            <ac:picMk id="4" creationId="{D839843D-80C0-8AC1-F91F-266F59AC21CB}"/>
          </ac:picMkLst>
        </pc:picChg>
      </pc:sldChg>
      <pc:sldChg chg="addSp delSp modSp add replId">
        <pc:chgData name="GIANG Nguyễn Đình" userId="726fab93a664f0be" providerId="Windows Live" clId="Web-{3BB4EDBA-7432-4F58-B785-5D355529C39E}" dt="2023-12-30T14:57:37.720" v="393" actId="1076"/>
        <pc:sldMkLst>
          <pc:docMk/>
          <pc:sldMk cId="1594339173" sldId="317"/>
        </pc:sldMkLst>
        <pc:spChg chg="mod">
          <ac:chgData name="GIANG Nguyễn Đình" userId="726fab93a664f0be" providerId="Windows Live" clId="Web-{3BB4EDBA-7432-4F58-B785-5D355529C39E}" dt="2023-12-30T14:57:32.798" v="388" actId="20577"/>
          <ac:spMkLst>
            <pc:docMk/>
            <pc:sldMk cId="1594339173" sldId="317"/>
            <ac:spMk id="2" creationId="{FDC102B6-65FF-E517-C050-B64DD56A442A}"/>
          </ac:spMkLst>
        </pc:spChg>
        <pc:picChg chg="add del mod">
          <ac:chgData name="GIANG Nguyễn Đình" userId="726fab93a664f0be" providerId="Windows Live" clId="Web-{3BB4EDBA-7432-4F58-B785-5D355529C39E}" dt="2023-12-30T14:57:33.470" v="389"/>
          <ac:picMkLst>
            <pc:docMk/>
            <pc:sldMk cId="1594339173" sldId="317"/>
            <ac:picMk id="3" creationId="{7055F559-B42D-4A77-3116-D1496EBD0E5E}"/>
          </ac:picMkLst>
        </pc:picChg>
        <pc:picChg chg="del">
          <ac:chgData name="GIANG Nguyễn Đình" userId="726fab93a664f0be" providerId="Windows Live" clId="Web-{3BB4EDBA-7432-4F58-B785-5D355529C39E}" dt="2023-12-30T14:56:35.734" v="382"/>
          <ac:picMkLst>
            <pc:docMk/>
            <pc:sldMk cId="1594339173" sldId="317"/>
            <ac:picMk id="4" creationId="{FC50876C-C915-699D-78AD-8598914F8B40}"/>
          </ac:picMkLst>
        </pc:picChg>
        <pc:picChg chg="add mod">
          <ac:chgData name="GIANG Nguyễn Đình" userId="726fab93a664f0be" providerId="Windows Live" clId="Web-{3BB4EDBA-7432-4F58-B785-5D355529C39E}" dt="2023-12-30T14:57:37.720" v="393" actId="1076"/>
          <ac:picMkLst>
            <pc:docMk/>
            <pc:sldMk cId="1594339173" sldId="317"/>
            <ac:picMk id="5" creationId="{B0393681-2784-33D5-759F-2E2B555E6E50}"/>
          </ac:picMkLst>
        </pc:picChg>
      </pc:sldChg>
      <pc:sldChg chg="addSp delSp modSp add replId">
        <pc:chgData name="GIANG Nguyễn Đình" userId="726fab93a664f0be" providerId="Windows Live" clId="Web-{3BB4EDBA-7432-4F58-B785-5D355529C39E}" dt="2023-12-30T14:59:37.552" v="403" actId="20577"/>
        <pc:sldMkLst>
          <pc:docMk/>
          <pc:sldMk cId="2193496970" sldId="318"/>
        </pc:sldMkLst>
        <pc:spChg chg="mod">
          <ac:chgData name="GIANG Nguyễn Đình" userId="726fab93a664f0be" providerId="Windows Live" clId="Web-{3BB4EDBA-7432-4F58-B785-5D355529C39E}" dt="2023-12-30T14:59:37.552" v="403" actId="20577"/>
          <ac:spMkLst>
            <pc:docMk/>
            <pc:sldMk cId="2193496970" sldId="318"/>
            <ac:spMk id="2" creationId="{9478EB9A-06B1-E6C8-44B6-BBB9E768B1C6}"/>
          </ac:spMkLst>
        </pc:spChg>
        <pc:picChg chg="add mod">
          <ac:chgData name="GIANG Nguyễn Đình" userId="726fab93a664f0be" providerId="Windows Live" clId="Web-{3BB4EDBA-7432-4F58-B785-5D355529C39E}" dt="2023-12-30T14:59:28.583" v="398" actId="14100"/>
          <ac:picMkLst>
            <pc:docMk/>
            <pc:sldMk cId="2193496970" sldId="318"/>
            <ac:picMk id="3" creationId="{9B23E12B-D4ED-9081-1744-274D5A1BE516}"/>
          </ac:picMkLst>
        </pc:picChg>
        <pc:picChg chg="del">
          <ac:chgData name="GIANG Nguyễn Đình" userId="726fab93a664f0be" providerId="Windows Live" clId="Web-{3BB4EDBA-7432-4F58-B785-5D355529C39E}" dt="2023-12-30T14:59:20.301" v="394"/>
          <ac:picMkLst>
            <pc:docMk/>
            <pc:sldMk cId="2193496970" sldId="318"/>
            <ac:picMk id="4" creationId="{F32ED546-8FBF-32BA-E504-698FE3134EC6}"/>
          </ac:picMkLst>
        </pc:picChg>
      </pc:sldChg>
      <pc:sldChg chg="addSp delSp modSp add replId">
        <pc:chgData name="GIANG Nguyễn Đình" userId="726fab93a664f0be" providerId="Windows Live" clId="Web-{3BB4EDBA-7432-4F58-B785-5D355529C39E}" dt="2023-12-30T15:11:12.513" v="627" actId="14100"/>
        <pc:sldMkLst>
          <pc:docMk/>
          <pc:sldMk cId="1257783938" sldId="319"/>
        </pc:sldMkLst>
        <pc:spChg chg="mod">
          <ac:chgData name="GIANG Nguyễn Đình" userId="726fab93a664f0be" providerId="Windows Live" clId="Web-{3BB4EDBA-7432-4F58-B785-5D355529C39E}" dt="2023-12-30T15:11:02.575" v="625" actId="20577"/>
          <ac:spMkLst>
            <pc:docMk/>
            <pc:sldMk cId="1257783938" sldId="319"/>
            <ac:spMk id="3" creationId="{113051B9-132D-58C6-71C5-2EDEB5745553}"/>
          </ac:spMkLst>
        </pc:spChg>
        <pc:spChg chg="mod">
          <ac:chgData name="GIANG Nguyễn Đình" userId="726fab93a664f0be" providerId="Windows Live" clId="Web-{3BB4EDBA-7432-4F58-B785-5D355529C39E}" dt="2023-12-30T15:11:10.888" v="626" actId="1076"/>
          <ac:spMkLst>
            <pc:docMk/>
            <pc:sldMk cId="1257783938" sldId="319"/>
            <ac:spMk id="6" creationId="{34D33773-BA97-C8CE-C0F8-9764AA65B9ED}"/>
          </ac:spMkLst>
        </pc:spChg>
        <pc:spChg chg="del">
          <ac:chgData name="GIANG Nguyễn Đình" userId="726fab93a664f0be" providerId="Windows Live" clId="Web-{3BB4EDBA-7432-4F58-B785-5D355529C39E}" dt="2023-12-30T15:10:15.386" v="606"/>
          <ac:spMkLst>
            <pc:docMk/>
            <pc:sldMk cId="1257783938" sldId="319"/>
            <ac:spMk id="8" creationId="{6893CBD6-D84A-3DDF-2D38-CC05EDCE6D9D}"/>
          </ac:spMkLst>
        </pc:spChg>
        <pc:spChg chg="del">
          <ac:chgData name="GIANG Nguyễn Đình" userId="726fab93a664f0be" providerId="Windows Live" clId="Web-{3BB4EDBA-7432-4F58-B785-5D355529C39E}" dt="2023-12-30T15:10:17.043" v="608"/>
          <ac:spMkLst>
            <pc:docMk/>
            <pc:sldMk cId="1257783938" sldId="319"/>
            <ac:spMk id="9" creationId="{092B0195-2B8E-42B3-3FBE-2717AB57468F}"/>
          </ac:spMkLst>
        </pc:spChg>
        <pc:picChg chg="add mod">
          <ac:chgData name="GIANG Nguyễn Đình" userId="726fab93a664f0be" providerId="Windows Live" clId="Web-{3BB4EDBA-7432-4F58-B785-5D355529C39E}" dt="2023-12-30T15:11:12.513" v="627" actId="14100"/>
          <ac:picMkLst>
            <pc:docMk/>
            <pc:sldMk cId="1257783938" sldId="319"/>
            <ac:picMk id="2" creationId="{33CBD77E-A027-F6CC-B2EF-D4B7DABA1A79}"/>
          </ac:picMkLst>
        </pc:picChg>
        <pc:picChg chg="del mod">
          <ac:chgData name="GIANG Nguyễn Đình" userId="726fab93a664f0be" providerId="Windows Live" clId="Web-{3BB4EDBA-7432-4F58-B785-5D355529C39E}" dt="2023-12-30T15:10:18.871" v="610"/>
          <ac:picMkLst>
            <pc:docMk/>
            <pc:sldMk cId="1257783938" sldId="319"/>
            <ac:picMk id="4" creationId="{14D3B14D-9159-76A6-0A6D-AA5EBAA86809}"/>
          </ac:picMkLst>
        </pc:picChg>
        <pc:picChg chg="del">
          <ac:chgData name="GIANG Nguyễn Đình" userId="726fab93a664f0be" providerId="Windows Live" clId="Web-{3BB4EDBA-7432-4F58-B785-5D355529C39E}" dt="2023-12-30T15:10:12.980" v="605"/>
          <ac:picMkLst>
            <pc:docMk/>
            <pc:sldMk cId="1257783938" sldId="319"/>
            <ac:picMk id="10" creationId="{3BEBF762-4295-1BB9-2F2F-62A1013977BE}"/>
          </ac:picMkLst>
        </pc:picChg>
      </pc:sldChg>
      <pc:sldChg chg="addSp delSp modSp add replId">
        <pc:chgData name="GIANG Nguyễn Đình" userId="726fab93a664f0be" providerId="Windows Live" clId="Web-{3BB4EDBA-7432-4F58-B785-5D355529C39E}" dt="2023-12-30T15:22:20.202" v="699" actId="20577"/>
        <pc:sldMkLst>
          <pc:docMk/>
          <pc:sldMk cId="2162345910" sldId="320"/>
        </pc:sldMkLst>
        <pc:spChg chg="mod">
          <ac:chgData name="GIANG Nguyễn Đình" userId="726fab93a664f0be" providerId="Windows Live" clId="Web-{3BB4EDBA-7432-4F58-B785-5D355529C39E}" dt="2023-12-30T15:22:20.202" v="699" actId="20577"/>
          <ac:spMkLst>
            <pc:docMk/>
            <pc:sldMk cId="2162345910" sldId="320"/>
            <ac:spMk id="3" creationId="{0B3F2AB4-F8D9-6FDD-32CC-A071999A93BF}"/>
          </ac:spMkLst>
        </pc:spChg>
        <pc:picChg chg="add mod">
          <ac:chgData name="GIANG Nguyễn Đình" userId="726fab93a664f0be" providerId="Windows Live" clId="Web-{3BB4EDBA-7432-4F58-B785-5D355529C39E}" dt="2023-12-30T15:21:56.796" v="682" actId="14100"/>
          <ac:picMkLst>
            <pc:docMk/>
            <pc:sldMk cId="2162345910" sldId="320"/>
            <ac:picMk id="2" creationId="{8A10F1FA-2481-DFE5-80F3-A4DE1140D524}"/>
          </ac:picMkLst>
        </pc:picChg>
        <pc:picChg chg="del">
          <ac:chgData name="GIANG Nguyễn Đình" userId="726fab93a664f0be" providerId="Windows Live" clId="Web-{3BB4EDBA-7432-4F58-B785-5D355529C39E}" dt="2023-12-30T15:21:22.623" v="671"/>
          <ac:picMkLst>
            <pc:docMk/>
            <pc:sldMk cId="2162345910" sldId="320"/>
            <ac:picMk id="5" creationId="{7C0C9211-F418-F877-F205-5C71ADB8A533}"/>
          </ac:picMkLst>
        </pc:picChg>
      </pc:sldChg>
      <pc:sldChg chg="addSp delSp modSp add del replId">
        <pc:chgData name="GIANG Nguyễn Đình" userId="726fab93a664f0be" providerId="Windows Live" clId="Web-{3BB4EDBA-7432-4F58-B785-5D355529C39E}" dt="2023-12-30T15:26:18.759" v="778"/>
        <pc:sldMkLst>
          <pc:docMk/>
          <pc:sldMk cId="2269225317" sldId="321"/>
        </pc:sldMkLst>
        <pc:spChg chg="mod">
          <ac:chgData name="GIANG Nguyễn Đình" userId="726fab93a664f0be" providerId="Windows Live" clId="Web-{3BB4EDBA-7432-4F58-B785-5D355529C39E}" dt="2023-12-30T15:23:27.907" v="730" actId="14100"/>
          <ac:spMkLst>
            <pc:docMk/>
            <pc:sldMk cId="2269225317" sldId="321"/>
            <ac:spMk id="3" creationId="{46E95EFC-0E74-7F07-19E8-C1F485D64C5C}"/>
          </ac:spMkLst>
        </pc:spChg>
        <pc:picChg chg="add del mod">
          <ac:chgData name="GIANG Nguyễn Đình" userId="726fab93a664f0be" providerId="Windows Live" clId="Web-{3BB4EDBA-7432-4F58-B785-5D355529C39E}" dt="2023-12-30T15:22:42.234" v="700"/>
          <ac:picMkLst>
            <pc:docMk/>
            <pc:sldMk cId="2269225317" sldId="321"/>
            <ac:picMk id="2" creationId="{52E44AF7-232D-5AA6-D37E-A995491FB2F8}"/>
          </ac:picMkLst>
        </pc:picChg>
        <pc:picChg chg="add mod">
          <ac:chgData name="GIANG Nguyễn Đình" userId="726fab93a664f0be" providerId="Windows Live" clId="Web-{3BB4EDBA-7432-4F58-B785-5D355529C39E}" dt="2023-12-30T15:23:28.548" v="731" actId="1076"/>
          <ac:picMkLst>
            <pc:docMk/>
            <pc:sldMk cId="2269225317" sldId="321"/>
            <ac:picMk id="4" creationId="{E3550D6D-1A23-19BF-FFEB-EB6C7294B749}"/>
          </ac:picMkLst>
        </pc:picChg>
        <pc:picChg chg="del">
          <ac:chgData name="GIANG Nguyễn Đình" userId="726fab93a664f0be" providerId="Windows Live" clId="Web-{3BB4EDBA-7432-4F58-B785-5D355529C39E}" dt="2023-12-30T15:21:25.092" v="673"/>
          <ac:picMkLst>
            <pc:docMk/>
            <pc:sldMk cId="2269225317" sldId="321"/>
            <ac:picMk id="5" creationId="{A6D26AA8-D1DA-1A18-40AE-F24D2236F700}"/>
          </ac:picMkLst>
        </pc:picChg>
      </pc:sldChg>
      <pc:sldChg chg="addSp delSp modSp add replId">
        <pc:chgData name="GIANG Nguyễn Đình" userId="726fab93a664f0be" providerId="Windows Live" clId="Web-{3BB4EDBA-7432-4F58-B785-5D355529C39E}" dt="2023-12-30T15:25:38.614" v="776" actId="1076"/>
        <pc:sldMkLst>
          <pc:docMk/>
          <pc:sldMk cId="3214502442" sldId="322"/>
        </pc:sldMkLst>
        <pc:spChg chg="mod">
          <ac:chgData name="GIANG Nguyễn Đình" userId="726fab93a664f0be" providerId="Windows Live" clId="Web-{3BB4EDBA-7432-4F58-B785-5D355529C39E}" dt="2023-12-30T15:24:48.441" v="758" actId="20577"/>
          <ac:spMkLst>
            <pc:docMk/>
            <pc:sldMk cId="3214502442" sldId="322"/>
            <ac:spMk id="3" creationId="{F4C16653-2CD9-F2E0-1ED3-1898E610AF1B}"/>
          </ac:spMkLst>
        </pc:spChg>
        <pc:picChg chg="add mod">
          <ac:chgData name="GIANG Nguyễn Đình" userId="726fab93a664f0be" providerId="Windows Live" clId="Web-{3BB4EDBA-7432-4F58-B785-5D355529C39E}" dt="2023-12-30T15:25:38.614" v="776" actId="1076"/>
          <ac:picMkLst>
            <pc:docMk/>
            <pc:sldMk cId="3214502442" sldId="322"/>
            <ac:picMk id="2" creationId="{F0BE3971-B7AA-FBB3-0894-8C3DC6B6A65F}"/>
          </ac:picMkLst>
        </pc:picChg>
        <pc:picChg chg="del">
          <ac:chgData name="GIANG Nguyễn Đình" userId="726fab93a664f0be" providerId="Windows Live" clId="Web-{3BB4EDBA-7432-4F58-B785-5D355529C39E}" dt="2023-12-30T15:25:31.426" v="770"/>
          <ac:picMkLst>
            <pc:docMk/>
            <pc:sldMk cId="3214502442" sldId="322"/>
            <ac:picMk id="4" creationId="{8C648834-3FBE-56A0-2974-1E388A8D6849}"/>
          </ac:picMkLst>
        </pc:picChg>
      </pc:sldChg>
      <pc:sldChg chg="delSp modSp add del replId">
        <pc:chgData name="GIANG Nguyễn Đình" userId="726fab93a664f0be" providerId="Windows Live" clId="Web-{3BB4EDBA-7432-4F58-B785-5D355529C39E}" dt="2023-12-30T15:25:24.973" v="769"/>
        <pc:sldMkLst>
          <pc:docMk/>
          <pc:sldMk cId="4157155089" sldId="323"/>
        </pc:sldMkLst>
        <pc:picChg chg="del mod">
          <ac:chgData name="GIANG Nguyễn Đình" userId="726fab93a664f0be" providerId="Windows Live" clId="Web-{3BB4EDBA-7432-4F58-B785-5D355529C39E}" dt="2023-12-30T15:24:51.660" v="761"/>
          <ac:picMkLst>
            <pc:docMk/>
            <pc:sldMk cId="4157155089" sldId="323"/>
            <ac:picMk id="4" creationId="{62A4F061-61BC-3669-A9E4-2AF86FA5D89B}"/>
          </ac:picMkLst>
        </pc:picChg>
      </pc:sldChg>
      <pc:sldChg chg="addSp delSp modSp add replId">
        <pc:chgData name="GIANG Nguyễn Đình" userId="726fab93a664f0be" providerId="Windows Live" clId="Web-{3BB4EDBA-7432-4F58-B785-5D355529C39E}" dt="2023-12-30T15:25:06.285" v="768" actId="14100"/>
        <pc:sldMkLst>
          <pc:docMk/>
          <pc:sldMk cId="3682570433" sldId="324"/>
        </pc:sldMkLst>
        <pc:picChg chg="add mod">
          <ac:chgData name="GIANG Nguyễn Đình" userId="726fab93a664f0be" providerId="Windows Live" clId="Web-{3BB4EDBA-7432-4F58-B785-5D355529C39E}" dt="2023-12-30T15:25:06.285" v="768" actId="14100"/>
          <ac:picMkLst>
            <pc:docMk/>
            <pc:sldMk cId="3682570433" sldId="324"/>
            <ac:picMk id="2" creationId="{5E83477F-7C82-62C4-F6D0-4358C51EAF06}"/>
          </ac:picMkLst>
        </pc:picChg>
        <pc:picChg chg="del">
          <ac:chgData name="GIANG Nguyễn Đình" userId="726fab93a664f0be" providerId="Windows Live" clId="Web-{3BB4EDBA-7432-4F58-B785-5D355529C39E}" dt="2023-12-30T15:24:54.456" v="763"/>
          <ac:picMkLst>
            <pc:docMk/>
            <pc:sldMk cId="3682570433" sldId="324"/>
            <ac:picMk id="4" creationId="{A7B2FD32-D35F-21B4-D127-3EDE703727E3}"/>
          </ac:picMkLst>
        </pc:picChg>
      </pc:sldChg>
      <pc:sldChg chg="addSp delSp modSp add replId">
        <pc:chgData name="GIANG Nguyễn Đình" userId="726fab93a664f0be" providerId="Windows Live" clId="Web-{3BB4EDBA-7432-4F58-B785-5D355529C39E}" dt="2023-12-30T15:30:54.453" v="892" actId="1076"/>
        <pc:sldMkLst>
          <pc:docMk/>
          <pc:sldMk cId="643605604" sldId="325"/>
        </pc:sldMkLst>
        <pc:spChg chg="mod">
          <ac:chgData name="GIANG Nguyễn Đình" userId="726fab93a664f0be" providerId="Windows Live" clId="Web-{3BB4EDBA-7432-4F58-B785-5D355529C39E}" dt="2023-12-30T15:30:53.110" v="891" actId="1076"/>
          <ac:spMkLst>
            <pc:docMk/>
            <pc:sldMk cId="643605604" sldId="325"/>
            <ac:spMk id="10" creationId="{DE7A8191-C637-C8A8-D43F-2C93E175F389}"/>
          </ac:spMkLst>
        </pc:spChg>
        <pc:picChg chg="add mod">
          <ac:chgData name="GIANG Nguyễn Đình" userId="726fab93a664f0be" providerId="Windows Live" clId="Web-{3BB4EDBA-7432-4F58-B785-5D355529C39E}" dt="2023-12-30T15:30:54.453" v="892" actId="1076"/>
          <ac:picMkLst>
            <pc:docMk/>
            <pc:sldMk cId="643605604" sldId="325"/>
            <ac:picMk id="3" creationId="{429ED0FE-E5D8-10B7-3FE9-41266D63E159}"/>
          </ac:picMkLst>
        </pc:picChg>
        <pc:picChg chg="del">
          <ac:chgData name="GIANG Nguyễn Đình" userId="726fab93a664f0be" providerId="Windows Live" clId="Web-{3BB4EDBA-7432-4F58-B785-5D355529C39E}" dt="2023-12-30T15:29:53.155" v="845"/>
          <ac:picMkLst>
            <pc:docMk/>
            <pc:sldMk cId="643605604" sldId="325"/>
            <ac:picMk id="4" creationId="{206F973B-A807-D77F-54BB-5DB5F430C70C}"/>
          </ac:picMkLst>
        </pc:picChg>
      </pc:sldChg>
      <pc:sldChg chg="addSp delSp modSp add replId">
        <pc:chgData name="GIANG Nguyễn Đình" userId="726fab93a664f0be" providerId="Windows Live" clId="Web-{3BB4EDBA-7432-4F58-B785-5D355529C39E}" dt="2023-12-30T15:36:14.837" v="917" actId="14100"/>
        <pc:sldMkLst>
          <pc:docMk/>
          <pc:sldMk cId="1527697371" sldId="326"/>
        </pc:sldMkLst>
        <pc:spChg chg="mod">
          <ac:chgData name="GIANG Nguyễn Đình" userId="726fab93a664f0be" providerId="Windows Live" clId="Web-{3BB4EDBA-7432-4F58-B785-5D355529C39E}" dt="2023-12-30T15:36:07.571" v="912" actId="20577"/>
          <ac:spMkLst>
            <pc:docMk/>
            <pc:sldMk cId="1527697371" sldId="326"/>
            <ac:spMk id="10" creationId="{4E9E3622-C1CE-7F4F-A5EC-6ED9088A9788}"/>
          </ac:spMkLst>
        </pc:spChg>
        <pc:picChg chg="add mod">
          <ac:chgData name="GIANG Nguyễn Đình" userId="726fab93a664f0be" providerId="Windows Live" clId="Web-{3BB4EDBA-7432-4F58-B785-5D355529C39E}" dt="2023-12-30T15:36:14.837" v="917" actId="14100"/>
          <ac:picMkLst>
            <pc:docMk/>
            <pc:sldMk cId="1527697371" sldId="326"/>
            <ac:picMk id="3" creationId="{9C595D3F-9D26-8AB7-62B0-E55E6BC5F708}"/>
          </ac:picMkLst>
        </pc:picChg>
        <pc:picChg chg="del">
          <ac:chgData name="GIANG Nguyễn Đình" userId="726fab93a664f0be" providerId="Windows Live" clId="Web-{3BB4EDBA-7432-4F58-B785-5D355529C39E}" dt="2023-12-30T15:36:09.727" v="913"/>
          <ac:picMkLst>
            <pc:docMk/>
            <pc:sldMk cId="1527697371" sldId="326"/>
            <ac:picMk id="4" creationId="{7635BF6A-2761-10FA-BE70-CB46435BA76B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6899159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2" name="Google Shape;67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505164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5">
          <a:extLst>
            <a:ext uri="{FF2B5EF4-FFF2-40B4-BE49-F238E27FC236}">
              <a16:creationId xmlns:a16="http://schemas.microsoft.com/office/drawing/2014/main" id="{C239719A-3D40-D564-82F3-E8F15093DD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g1549aaa78d3_0_244:notes">
            <a:extLst>
              <a:ext uri="{FF2B5EF4-FFF2-40B4-BE49-F238E27FC236}">
                <a16:creationId xmlns:a16="http://schemas.microsoft.com/office/drawing/2014/main" id="{F7C3939A-A489-1CBA-7B34-96344C67C37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7" name="Google Shape;727;g1549aaa78d3_0_244:notes">
            <a:extLst>
              <a:ext uri="{FF2B5EF4-FFF2-40B4-BE49-F238E27FC236}">
                <a16:creationId xmlns:a16="http://schemas.microsoft.com/office/drawing/2014/main" id="{60CF5B58-D1F5-C5C9-CECD-67201EB8AC8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8183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5">
          <a:extLst>
            <a:ext uri="{FF2B5EF4-FFF2-40B4-BE49-F238E27FC236}">
              <a16:creationId xmlns:a16="http://schemas.microsoft.com/office/drawing/2014/main" id="{2B47EF4A-CD97-5E4C-7362-1E3AB33985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g1549aaa78d3_0_244:notes">
            <a:extLst>
              <a:ext uri="{FF2B5EF4-FFF2-40B4-BE49-F238E27FC236}">
                <a16:creationId xmlns:a16="http://schemas.microsoft.com/office/drawing/2014/main" id="{00CB2D2F-CD70-2CCC-8889-5878805C1B1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7" name="Google Shape;727;g1549aaa78d3_0_244:notes">
            <a:extLst>
              <a:ext uri="{FF2B5EF4-FFF2-40B4-BE49-F238E27FC236}">
                <a16:creationId xmlns:a16="http://schemas.microsoft.com/office/drawing/2014/main" id="{AF63E37C-BF72-64A0-5420-6B8AF55B51D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737129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5">
          <a:extLst>
            <a:ext uri="{FF2B5EF4-FFF2-40B4-BE49-F238E27FC236}">
              <a16:creationId xmlns:a16="http://schemas.microsoft.com/office/drawing/2014/main" id="{725F843D-B19E-4002-6E8B-B09C0F86EF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g1549aaa78d3_0_244:notes">
            <a:extLst>
              <a:ext uri="{FF2B5EF4-FFF2-40B4-BE49-F238E27FC236}">
                <a16:creationId xmlns:a16="http://schemas.microsoft.com/office/drawing/2014/main" id="{B2838519-E4C8-4030-DF35-B68279CAF0A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7" name="Google Shape;727;g1549aaa78d3_0_244:notes">
            <a:extLst>
              <a:ext uri="{FF2B5EF4-FFF2-40B4-BE49-F238E27FC236}">
                <a16:creationId xmlns:a16="http://schemas.microsoft.com/office/drawing/2014/main" id="{3CA42219-709F-1B93-1364-7A3372AA4D6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609872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5">
          <a:extLst>
            <a:ext uri="{FF2B5EF4-FFF2-40B4-BE49-F238E27FC236}">
              <a16:creationId xmlns:a16="http://schemas.microsoft.com/office/drawing/2014/main" id="{003943A3-70FA-F237-E94C-0DAFD7F2D0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g1549aaa78d3_0_244:notes">
            <a:extLst>
              <a:ext uri="{FF2B5EF4-FFF2-40B4-BE49-F238E27FC236}">
                <a16:creationId xmlns:a16="http://schemas.microsoft.com/office/drawing/2014/main" id="{AC4E69B8-4BCA-CE73-6166-919ED8C9E3F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7" name="Google Shape;727;g1549aaa78d3_0_244:notes">
            <a:extLst>
              <a:ext uri="{FF2B5EF4-FFF2-40B4-BE49-F238E27FC236}">
                <a16:creationId xmlns:a16="http://schemas.microsoft.com/office/drawing/2014/main" id="{CDD9A777-F464-068A-3E4A-C74FC19E4CA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84810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5">
          <a:extLst>
            <a:ext uri="{FF2B5EF4-FFF2-40B4-BE49-F238E27FC236}">
              <a16:creationId xmlns:a16="http://schemas.microsoft.com/office/drawing/2014/main" id="{41332745-89ED-57D1-CC77-F55F356EAB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g1549aaa78d3_0_244:notes">
            <a:extLst>
              <a:ext uri="{FF2B5EF4-FFF2-40B4-BE49-F238E27FC236}">
                <a16:creationId xmlns:a16="http://schemas.microsoft.com/office/drawing/2014/main" id="{5B930020-A5E3-0EF5-161A-B27AE9E2E7B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7" name="Google Shape;727;g1549aaa78d3_0_244:notes">
            <a:extLst>
              <a:ext uri="{FF2B5EF4-FFF2-40B4-BE49-F238E27FC236}">
                <a16:creationId xmlns:a16="http://schemas.microsoft.com/office/drawing/2014/main" id="{C4C22B15-1C44-6E01-2323-D752FAE4241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79152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g1599f0d481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3" name="Google Shape;753;g1599f0d481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792677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g1599f0d481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3" name="Google Shape;753;g1599f0d481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961910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1">
          <a:extLst>
            <a:ext uri="{FF2B5EF4-FFF2-40B4-BE49-F238E27FC236}">
              <a16:creationId xmlns:a16="http://schemas.microsoft.com/office/drawing/2014/main" id="{3BC75E65-67A4-9E2C-B7AE-831069B5F7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g1599f0d4817_0_0:notes">
            <a:extLst>
              <a:ext uri="{FF2B5EF4-FFF2-40B4-BE49-F238E27FC236}">
                <a16:creationId xmlns:a16="http://schemas.microsoft.com/office/drawing/2014/main" id="{4F41B733-0419-3EA8-6407-F3B4B277DD1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3" name="Google Shape;753;g1599f0d4817_0_0:notes">
            <a:extLst>
              <a:ext uri="{FF2B5EF4-FFF2-40B4-BE49-F238E27FC236}">
                <a16:creationId xmlns:a16="http://schemas.microsoft.com/office/drawing/2014/main" id="{6435CB96-43AB-8123-EAAA-8D7D6BC1FA6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112924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g1599f0d481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3" name="Google Shape;753;g1599f0d481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8458942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1">
          <a:extLst>
            <a:ext uri="{FF2B5EF4-FFF2-40B4-BE49-F238E27FC236}">
              <a16:creationId xmlns:a16="http://schemas.microsoft.com/office/drawing/2014/main" id="{791199C2-2BF8-EDAA-EF3F-E529CBA367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g1599f0d4817_0_0:notes">
            <a:extLst>
              <a:ext uri="{FF2B5EF4-FFF2-40B4-BE49-F238E27FC236}">
                <a16:creationId xmlns:a16="http://schemas.microsoft.com/office/drawing/2014/main" id="{F9EB39E1-E2BD-BDC9-3B8C-FBC3B3C90CC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3" name="Google Shape;753;g1599f0d4817_0_0:notes">
            <a:extLst>
              <a:ext uri="{FF2B5EF4-FFF2-40B4-BE49-F238E27FC236}">
                <a16:creationId xmlns:a16="http://schemas.microsoft.com/office/drawing/2014/main" id="{883DDABC-4583-9937-AE28-8CB2DD1512B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379567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g1549aaa78d3_0_1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7" name="Google Shape;687;g1549aaa78d3_0_1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212857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1">
          <a:extLst>
            <a:ext uri="{FF2B5EF4-FFF2-40B4-BE49-F238E27FC236}">
              <a16:creationId xmlns:a16="http://schemas.microsoft.com/office/drawing/2014/main" id="{5FC01D2E-32E5-FC7B-9392-577B6725B7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g1599f0d4817_0_0:notes">
            <a:extLst>
              <a:ext uri="{FF2B5EF4-FFF2-40B4-BE49-F238E27FC236}">
                <a16:creationId xmlns:a16="http://schemas.microsoft.com/office/drawing/2014/main" id="{F0AC5327-196E-2A66-C2C3-118961ECDCB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3" name="Google Shape;753;g1599f0d4817_0_0:notes">
            <a:extLst>
              <a:ext uri="{FF2B5EF4-FFF2-40B4-BE49-F238E27FC236}">
                <a16:creationId xmlns:a16="http://schemas.microsoft.com/office/drawing/2014/main" id="{5DDC0FBD-7A20-F24C-30D5-675067E84E1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6500431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1">
          <a:extLst>
            <a:ext uri="{FF2B5EF4-FFF2-40B4-BE49-F238E27FC236}">
              <a16:creationId xmlns:a16="http://schemas.microsoft.com/office/drawing/2014/main" id="{00BC2BF9-C458-5BF2-07ED-11B82A4886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g1599f0d4817_0_0:notes">
            <a:extLst>
              <a:ext uri="{FF2B5EF4-FFF2-40B4-BE49-F238E27FC236}">
                <a16:creationId xmlns:a16="http://schemas.microsoft.com/office/drawing/2014/main" id="{B37E89D7-2CB3-263E-DA35-F2043052847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3" name="Google Shape;753;g1599f0d4817_0_0:notes">
            <a:extLst>
              <a:ext uri="{FF2B5EF4-FFF2-40B4-BE49-F238E27FC236}">
                <a16:creationId xmlns:a16="http://schemas.microsoft.com/office/drawing/2014/main" id="{D07AD2DC-56CD-6A18-3740-1B53CC18574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7865219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g1599f0d481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3" name="Google Shape;753;g1599f0d481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2861957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g1599f0d481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3" name="Google Shape;753;g1599f0d481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6389830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1">
          <a:extLst>
            <a:ext uri="{FF2B5EF4-FFF2-40B4-BE49-F238E27FC236}">
              <a16:creationId xmlns:a16="http://schemas.microsoft.com/office/drawing/2014/main" id="{8761B7DB-7C12-6B70-2889-5C98862DE6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g1599f0d4817_0_0:notes">
            <a:extLst>
              <a:ext uri="{FF2B5EF4-FFF2-40B4-BE49-F238E27FC236}">
                <a16:creationId xmlns:a16="http://schemas.microsoft.com/office/drawing/2014/main" id="{8426BDE5-9B78-8DE9-901C-34F6B3FD2EC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3" name="Google Shape;753;g1599f0d4817_0_0:notes">
            <a:extLst>
              <a:ext uri="{FF2B5EF4-FFF2-40B4-BE49-F238E27FC236}">
                <a16:creationId xmlns:a16="http://schemas.microsoft.com/office/drawing/2014/main" id="{A75C4A5F-410F-3AA8-62A6-DCA8EAF160A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5391825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1">
          <a:extLst>
            <a:ext uri="{FF2B5EF4-FFF2-40B4-BE49-F238E27FC236}">
              <a16:creationId xmlns:a16="http://schemas.microsoft.com/office/drawing/2014/main" id="{9CD7EA6A-EEE7-EFF2-5836-6AC9D62353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g1599f0d4817_0_0:notes">
            <a:extLst>
              <a:ext uri="{FF2B5EF4-FFF2-40B4-BE49-F238E27FC236}">
                <a16:creationId xmlns:a16="http://schemas.microsoft.com/office/drawing/2014/main" id="{3F1B6DF6-DD53-6A94-361C-CC829F69533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3" name="Google Shape;753;g1599f0d4817_0_0:notes">
            <a:extLst>
              <a:ext uri="{FF2B5EF4-FFF2-40B4-BE49-F238E27FC236}">
                <a16:creationId xmlns:a16="http://schemas.microsoft.com/office/drawing/2014/main" id="{73A5C0AF-3F68-B676-A533-1AAECBECA81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8114306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g1549aaa78d3_0_1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7" name="Google Shape;687;g1549aaa78d3_0_1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3364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g1549aaa78d3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4" name="Google Shape;694;g1549aaa78d3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5740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g1549aaa78d3_0_2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7" name="Google Shape;727;g1549aaa78d3_0_2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77925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g1549aaa78d3_0_2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7" name="Google Shape;727;g1549aaa78d3_0_2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447570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g1549aaa78d3_0_2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7" name="Google Shape;727;g1549aaa78d3_0_2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35588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g1549aaa78d3_0_2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7" name="Google Shape;727;g1549aaa78d3_0_2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05913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g1549aaa78d3_0_2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7" name="Google Shape;727;g1549aaa78d3_0_2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552746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5">
          <a:extLst>
            <a:ext uri="{FF2B5EF4-FFF2-40B4-BE49-F238E27FC236}">
              <a16:creationId xmlns:a16="http://schemas.microsoft.com/office/drawing/2014/main" id="{B9F7CEC0-6C1E-709C-85C2-3969E9AF19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g1549aaa78d3_0_244:notes">
            <a:extLst>
              <a:ext uri="{FF2B5EF4-FFF2-40B4-BE49-F238E27FC236}">
                <a16:creationId xmlns:a16="http://schemas.microsoft.com/office/drawing/2014/main" id="{3202F0BB-4C66-1EAC-1B6D-DADB6CF6230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7" name="Google Shape;727;g1549aaa78d3_0_244:notes">
            <a:extLst>
              <a:ext uri="{FF2B5EF4-FFF2-40B4-BE49-F238E27FC236}">
                <a16:creationId xmlns:a16="http://schemas.microsoft.com/office/drawing/2014/main" id="{D31DC861-3763-017F-AD97-6D9009DAE98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47589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6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-100" y="-2100"/>
            <a:ext cx="9144129" cy="5149800"/>
            <a:chOff x="-100" y="-2100"/>
            <a:chExt cx="9144129" cy="5149800"/>
          </a:xfrm>
        </p:grpSpPr>
        <p:cxnSp>
          <p:nvCxnSpPr>
            <p:cNvPr id="11" name="Google Shape;11;p2"/>
            <p:cNvCxnSpPr/>
            <p:nvPr/>
          </p:nvCxnSpPr>
          <p:spPr>
            <a:xfrm>
              <a:off x="352950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" name="Google Shape;12;p2"/>
            <p:cNvCxnSpPr/>
            <p:nvPr/>
          </p:nvCxnSpPr>
          <p:spPr>
            <a:xfrm>
              <a:off x="609193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" name="Google Shape;13;p2"/>
            <p:cNvCxnSpPr/>
            <p:nvPr/>
          </p:nvCxnSpPr>
          <p:spPr>
            <a:xfrm>
              <a:off x="865437" y="-210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" name="Google Shape;14;p2"/>
            <p:cNvCxnSpPr/>
            <p:nvPr/>
          </p:nvCxnSpPr>
          <p:spPr>
            <a:xfrm>
              <a:off x="1121680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" name="Google Shape;15;p2"/>
            <p:cNvCxnSpPr/>
            <p:nvPr/>
          </p:nvCxnSpPr>
          <p:spPr>
            <a:xfrm>
              <a:off x="1377924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" name="Google Shape;16;p2"/>
            <p:cNvCxnSpPr/>
            <p:nvPr/>
          </p:nvCxnSpPr>
          <p:spPr>
            <a:xfrm>
              <a:off x="1634167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1890410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" name="Google Shape;18;p2"/>
            <p:cNvCxnSpPr/>
            <p:nvPr/>
          </p:nvCxnSpPr>
          <p:spPr>
            <a:xfrm>
              <a:off x="2146654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" name="Google Shape;19;p2"/>
            <p:cNvCxnSpPr/>
            <p:nvPr/>
          </p:nvCxnSpPr>
          <p:spPr>
            <a:xfrm>
              <a:off x="2402897" y="-210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" name="Google Shape;20;p2"/>
            <p:cNvCxnSpPr/>
            <p:nvPr/>
          </p:nvCxnSpPr>
          <p:spPr>
            <a:xfrm>
              <a:off x="2659140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" name="Google Shape;21;p2"/>
            <p:cNvCxnSpPr/>
            <p:nvPr/>
          </p:nvCxnSpPr>
          <p:spPr>
            <a:xfrm>
              <a:off x="2915384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" name="Google Shape;22;p2"/>
            <p:cNvCxnSpPr/>
            <p:nvPr/>
          </p:nvCxnSpPr>
          <p:spPr>
            <a:xfrm>
              <a:off x="3171627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" name="Google Shape;23;p2"/>
            <p:cNvCxnSpPr/>
            <p:nvPr/>
          </p:nvCxnSpPr>
          <p:spPr>
            <a:xfrm>
              <a:off x="3427871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" name="Google Shape;24;p2"/>
            <p:cNvCxnSpPr/>
            <p:nvPr/>
          </p:nvCxnSpPr>
          <p:spPr>
            <a:xfrm>
              <a:off x="3684114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" name="Google Shape;25;p2"/>
            <p:cNvCxnSpPr/>
            <p:nvPr/>
          </p:nvCxnSpPr>
          <p:spPr>
            <a:xfrm>
              <a:off x="3940357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" name="Google Shape;26;p2"/>
            <p:cNvCxnSpPr/>
            <p:nvPr/>
          </p:nvCxnSpPr>
          <p:spPr>
            <a:xfrm>
              <a:off x="4196601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" name="Google Shape;27;p2"/>
            <p:cNvCxnSpPr/>
            <p:nvPr/>
          </p:nvCxnSpPr>
          <p:spPr>
            <a:xfrm>
              <a:off x="4452844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" name="Google Shape;28;p2"/>
            <p:cNvCxnSpPr/>
            <p:nvPr/>
          </p:nvCxnSpPr>
          <p:spPr>
            <a:xfrm>
              <a:off x="4709088" y="-210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" name="Google Shape;29;p2"/>
            <p:cNvCxnSpPr/>
            <p:nvPr/>
          </p:nvCxnSpPr>
          <p:spPr>
            <a:xfrm>
              <a:off x="4965331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" name="Google Shape;30;p2"/>
            <p:cNvCxnSpPr/>
            <p:nvPr/>
          </p:nvCxnSpPr>
          <p:spPr>
            <a:xfrm>
              <a:off x="5221574" y="-210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" name="Google Shape;31;p2"/>
            <p:cNvCxnSpPr/>
            <p:nvPr/>
          </p:nvCxnSpPr>
          <p:spPr>
            <a:xfrm>
              <a:off x="5477818" y="-210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" name="Google Shape;32;p2"/>
            <p:cNvCxnSpPr/>
            <p:nvPr/>
          </p:nvCxnSpPr>
          <p:spPr>
            <a:xfrm>
              <a:off x="5734061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" name="Google Shape;33;p2"/>
            <p:cNvCxnSpPr/>
            <p:nvPr/>
          </p:nvCxnSpPr>
          <p:spPr>
            <a:xfrm>
              <a:off x="5990304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" name="Google Shape;34;p2"/>
            <p:cNvCxnSpPr/>
            <p:nvPr/>
          </p:nvCxnSpPr>
          <p:spPr>
            <a:xfrm>
              <a:off x="6246548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" name="Google Shape;35;p2"/>
            <p:cNvCxnSpPr/>
            <p:nvPr/>
          </p:nvCxnSpPr>
          <p:spPr>
            <a:xfrm>
              <a:off x="6502791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" name="Google Shape;36;p2"/>
            <p:cNvCxnSpPr/>
            <p:nvPr/>
          </p:nvCxnSpPr>
          <p:spPr>
            <a:xfrm>
              <a:off x="6759035" y="-210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" name="Google Shape;37;p2"/>
            <p:cNvCxnSpPr/>
            <p:nvPr/>
          </p:nvCxnSpPr>
          <p:spPr>
            <a:xfrm>
              <a:off x="7015278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8" name="Google Shape;38;p2"/>
            <p:cNvCxnSpPr/>
            <p:nvPr/>
          </p:nvCxnSpPr>
          <p:spPr>
            <a:xfrm>
              <a:off x="7271521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" name="Google Shape;39;p2"/>
            <p:cNvCxnSpPr/>
            <p:nvPr/>
          </p:nvCxnSpPr>
          <p:spPr>
            <a:xfrm>
              <a:off x="7527765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" name="Google Shape;40;p2"/>
            <p:cNvCxnSpPr/>
            <p:nvPr/>
          </p:nvCxnSpPr>
          <p:spPr>
            <a:xfrm>
              <a:off x="7784008" y="-210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" name="Google Shape;41;p2"/>
            <p:cNvCxnSpPr/>
            <p:nvPr/>
          </p:nvCxnSpPr>
          <p:spPr>
            <a:xfrm>
              <a:off x="8040251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" name="Google Shape;42;p2"/>
            <p:cNvCxnSpPr/>
            <p:nvPr/>
          </p:nvCxnSpPr>
          <p:spPr>
            <a:xfrm>
              <a:off x="8296495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" name="Google Shape;43;p2"/>
            <p:cNvCxnSpPr/>
            <p:nvPr/>
          </p:nvCxnSpPr>
          <p:spPr>
            <a:xfrm>
              <a:off x="8552738" y="-210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" name="Google Shape;44;p2"/>
            <p:cNvCxnSpPr/>
            <p:nvPr/>
          </p:nvCxnSpPr>
          <p:spPr>
            <a:xfrm>
              <a:off x="8808982" y="-210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" name="Google Shape;45;p2"/>
            <p:cNvCxnSpPr/>
            <p:nvPr/>
          </p:nvCxnSpPr>
          <p:spPr>
            <a:xfrm>
              <a:off x="9065225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" name="Google Shape;46;p2"/>
            <p:cNvCxnSpPr/>
            <p:nvPr/>
          </p:nvCxnSpPr>
          <p:spPr>
            <a:xfrm>
              <a:off x="96700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" name="Google Shape;47;p2"/>
            <p:cNvCxnSpPr/>
            <p:nvPr/>
          </p:nvCxnSpPr>
          <p:spPr>
            <a:xfrm rot="10800000">
              <a:off x="4573829" y="41812"/>
              <a:ext cx="0" cy="9140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" name="Google Shape;48;p2"/>
            <p:cNvCxnSpPr/>
            <p:nvPr/>
          </p:nvCxnSpPr>
          <p:spPr>
            <a:xfrm rot="10800000">
              <a:off x="4573829" y="-218345"/>
              <a:ext cx="0" cy="9140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" name="Google Shape;49;p2"/>
            <p:cNvCxnSpPr/>
            <p:nvPr/>
          </p:nvCxnSpPr>
          <p:spPr>
            <a:xfrm rot="10800000">
              <a:off x="4570100" y="-478501"/>
              <a:ext cx="0" cy="9140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" name="Google Shape;50;p2"/>
            <p:cNvCxnSpPr/>
            <p:nvPr/>
          </p:nvCxnSpPr>
          <p:spPr>
            <a:xfrm rot="10800000">
              <a:off x="4573829" y="-738658"/>
              <a:ext cx="0" cy="9140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" name="Google Shape;51;p2"/>
            <p:cNvCxnSpPr/>
            <p:nvPr/>
          </p:nvCxnSpPr>
          <p:spPr>
            <a:xfrm rot="10800000">
              <a:off x="4573829" y="-998815"/>
              <a:ext cx="0" cy="9140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" name="Google Shape;52;p2"/>
            <p:cNvCxnSpPr/>
            <p:nvPr/>
          </p:nvCxnSpPr>
          <p:spPr>
            <a:xfrm rot="10800000">
              <a:off x="4573829" y="-1258971"/>
              <a:ext cx="0" cy="9140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" name="Google Shape;53;p2"/>
            <p:cNvCxnSpPr/>
            <p:nvPr/>
          </p:nvCxnSpPr>
          <p:spPr>
            <a:xfrm rot="10800000">
              <a:off x="4573829" y="-1519128"/>
              <a:ext cx="0" cy="9140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" name="Google Shape;54;p2"/>
            <p:cNvCxnSpPr/>
            <p:nvPr/>
          </p:nvCxnSpPr>
          <p:spPr>
            <a:xfrm rot="10800000">
              <a:off x="4573829" y="-1779284"/>
              <a:ext cx="0" cy="9140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" name="Google Shape;55;p2"/>
            <p:cNvCxnSpPr/>
            <p:nvPr/>
          </p:nvCxnSpPr>
          <p:spPr>
            <a:xfrm rot="10800000">
              <a:off x="4570100" y="-2039441"/>
              <a:ext cx="0" cy="9140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" name="Google Shape;56;p2"/>
            <p:cNvCxnSpPr/>
            <p:nvPr/>
          </p:nvCxnSpPr>
          <p:spPr>
            <a:xfrm rot="10800000">
              <a:off x="4573829" y="-2299597"/>
              <a:ext cx="0" cy="9140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" name="Google Shape;57;p2"/>
            <p:cNvCxnSpPr/>
            <p:nvPr/>
          </p:nvCxnSpPr>
          <p:spPr>
            <a:xfrm rot="10800000">
              <a:off x="4573829" y="-2559754"/>
              <a:ext cx="0" cy="9140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" name="Google Shape;58;p2"/>
            <p:cNvCxnSpPr/>
            <p:nvPr/>
          </p:nvCxnSpPr>
          <p:spPr>
            <a:xfrm rot="10800000">
              <a:off x="4573829" y="-2819911"/>
              <a:ext cx="0" cy="9140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" name="Google Shape;59;p2"/>
            <p:cNvCxnSpPr/>
            <p:nvPr/>
          </p:nvCxnSpPr>
          <p:spPr>
            <a:xfrm rot="10800000">
              <a:off x="4573829" y="-3080067"/>
              <a:ext cx="0" cy="9140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" name="Google Shape;60;p2"/>
            <p:cNvCxnSpPr/>
            <p:nvPr/>
          </p:nvCxnSpPr>
          <p:spPr>
            <a:xfrm rot="10800000">
              <a:off x="4573829" y="-3340224"/>
              <a:ext cx="0" cy="9140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" name="Google Shape;61;p2"/>
            <p:cNvCxnSpPr/>
            <p:nvPr/>
          </p:nvCxnSpPr>
          <p:spPr>
            <a:xfrm rot="10800000">
              <a:off x="4573829" y="-3600380"/>
              <a:ext cx="0" cy="9140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" name="Google Shape;62;p2"/>
            <p:cNvCxnSpPr/>
            <p:nvPr/>
          </p:nvCxnSpPr>
          <p:spPr>
            <a:xfrm rot="10800000">
              <a:off x="4573829" y="-3860537"/>
              <a:ext cx="0" cy="9140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" name="Google Shape;63;p2"/>
            <p:cNvCxnSpPr/>
            <p:nvPr/>
          </p:nvCxnSpPr>
          <p:spPr>
            <a:xfrm rot="10800000">
              <a:off x="4573829" y="-4120693"/>
              <a:ext cx="0" cy="9140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" name="Google Shape;64;p2"/>
            <p:cNvCxnSpPr/>
            <p:nvPr/>
          </p:nvCxnSpPr>
          <p:spPr>
            <a:xfrm rot="10800000">
              <a:off x="4570100" y="-4380850"/>
              <a:ext cx="0" cy="9140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5" name="Google Shape;65;p2"/>
            <p:cNvCxnSpPr/>
            <p:nvPr/>
          </p:nvCxnSpPr>
          <p:spPr>
            <a:xfrm rot="10800000">
              <a:off x="4573829" y="301975"/>
              <a:ext cx="0" cy="9140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66" name="Google Shape;66;p2"/>
          <p:cNvSpPr/>
          <p:nvPr/>
        </p:nvSpPr>
        <p:spPr>
          <a:xfrm>
            <a:off x="1232390" y="1022807"/>
            <a:ext cx="7198500" cy="3567600"/>
          </a:xfrm>
          <a:prstGeom prst="roundRect">
            <a:avLst>
              <a:gd name="adj" fmla="val 6735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2"/>
          <p:cNvSpPr/>
          <p:nvPr/>
        </p:nvSpPr>
        <p:spPr>
          <a:xfrm>
            <a:off x="1061235" y="861653"/>
            <a:ext cx="7198500" cy="3567600"/>
          </a:xfrm>
          <a:prstGeom prst="roundRect">
            <a:avLst>
              <a:gd name="adj" fmla="val 6735"/>
            </a:avLst>
          </a:prstGeom>
          <a:solidFill>
            <a:schemeClr val="accent4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2"/>
          <p:cNvSpPr/>
          <p:nvPr/>
        </p:nvSpPr>
        <p:spPr>
          <a:xfrm>
            <a:off x="890004" y="700499"/>
            <a:ext cx="7198500" cy="3567600"/>
          </a:xfrm>
          <a:prstGeom prst="roundRect">
            <a:avLst>
              <a:gd name="adj" fmla="val 6735"/>
            </a:avLst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 </a:t>
            </a:r>
            <a:endParaRPr/>
          </a:p>
        </p:txBody>
      </p:sp>
      <p:grpSp>
        <p:nvGrpSpPr>
          <p:cNvPr id="69" name="Google Shape;69;p2"/>
          <p:cNvGrpSpPr/>
          <p:nvPr/>
        </p:nvGrpSpPr>
        <p:grpSpPr>
          <a:xfrm>
            <a:off x="713099" y="539410"/>
            <a:ext cx="7210210" cy="3567587"/>
            <a:chOff x="701025" y="539400"/>
            <a:chExt cx="7731300" cy="4064700"/>
          </a:xfrm>
        </p:grpSpPr>
        <p:grpSp>
          <p:nvGrpSpPr>
            <p:cNvPr id="70" name="Google Shape;70;p2"/>
            <p:cNvGrpSpPr/>
            <p:nvPr/>
          </p:nvGrpSpPr>
          <p:grpSpPr>
            <a:xfrm>
              <a:off x="701025" y="539400"/>
              <a:ext cx="7731300" cy="4064700"/>
              <a:chOff x="701025" y="539400"/>
              <a:chExt cx="7731300" cy="4064700"/>
            </a:xfrm>
          </p:grpSpPr>
          <p:sp>
            <p:nvSpPr>
              <p:cNvPr id="71" name="Google Shape;71;p2"/>
              <p:cNvSpPr/>
              <p:nvPr/>
            </p:nvSpPr>
            <p:spPr>
              <a:xfrm>
                <a:off x="711950" y="539400"/>
                <a:ext cx="7719000" cy="4064700"/>
              </a:xfrm>
              <a:prstGeom prst="roundRect">
                <a:avLst>
                  <a:gd name="adj" fmla="val 6735"/>
                </a:avLst>
              </a:pr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72" name="Google Shape;72;p2"/>
              <p:cNvCxnSpPr/>
              <p:nvPr/>
            </p:nvCxnSpPr>
            <p:spPr>
              <a:xfrm rot="10800000">
                <a:off x="701025" y="920275"/>
                <a:ext cx="7731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73" name="Google Shape;73;p2"/>
            <p:cNvGrpSpPr/>
            <p:nvPr/>
          </p:nvGrpSpPr>
          <p:grpSpPr>
            <a:xfrm>
              <a:off x="930975" y="676950"/>
              <a:ext cx="716485" cy="147300"/>
              <a:chOff x="7468650" y="676950"/>
              <a:chExt cx="716485" cy="147300"/>
            </a:xfrm>
          </p:grpSpPr>
          <p:sp>
            <p:nvSpPr>
              <p:cNvPr id="74" name="Google Shape;74;p2"/>
              <p:cNvSpPr/>
              <p:nvPr/>
            </p:nvSpPr>
            <p:spPr>
              <a:xfrm>
                <a:off x="7468650" y="676950"/>
                <a:ext cx="147300" cy="147300"/>
              </a:xfrm>
              <a:prstGeom prst="ellipse">
                <a:avLst/>
              </a:pr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2"/>
              <p:cNvSpPr/>
              <p:nvPr/>
            </p:nvSpPr>
            <p:spPr>
              <a:xfrm>
                <a:off x="7753243" y="676950"/>
                <a:ext cx="147300" cy="147300"/>
              </a:xfrm>
              <a:prstGeom prst="ellipse">
                <a:avLst/>
              </a:prstGeom>
              <a:solidFill>
                <a:schemeClr val="accent5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76;p2"/>
              <p:cNvSpPr/>
              <p:nvPr/>
            </p:nvSpPr>
            <p:spPr>
              <a:xfrm>
                <a:off x="8037835" y="676950"/>
                <a:ext cx="147300" cy="147300"/>
              </a:xfrm>
              <a:prstGeom prst="ellipse">
                <a:avLst/>
              </a:pr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7" name="Google Shape;77;p2"/>
          <p:cNvSpPr txBox="1">
            <a:spLocks noGrp="1"/>
          </p:cNvSpPr>
          <p:nvPr>
            <p:ph type="ctrTitle"/>
          </p:nvPr>
        </p:nvSpPr>
        <p:spPr>
          <a:xfrm>
            <a:off x="928050" y="1080725"/>
            <a:ext cx="6794400" cy="198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78" name="Google Shape;78;p2"/>
          <p:cNvSpPr txBox="1">
            <a:spLocks noGrp="1"/>
          </p:cNvSpPr>
          <p:nvPr>
            <p:ph type="subTitle" idx="1"/>
          </p:nvPr>
        </p:nvSpPr>
        <p:spPr>
          <a:xfrm>
            <a:off x="1119900" y="3320800"/>
            <a:ext cx="6410700" cy="45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79" name="Google Shape;79;p2"/>
          <p:cNvSpPr/>
          <p:nvPr/>
        </p:nvSpPr>
        <p:spPr>
          <a:xfrm>
            <a:off x="-126202" y="4698675"/>
            <a:ext cx="584400" cy="584400"/>
          </a:xfrm>
          <a:prstGeom prst="ellipse">
            <a:avLst/>
          </a:prstGeom>
          <a:solidFill>
            <a:schemeClr val="accent3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2"/>
          <p:cNvSpPr/>
          <p:nvPr/>
        </p:nvSpPr>
        <p:spPr>
          <a:xfrm>
            <a:off x="8421047" y="282450"/>
            <a:ext cx="91500" cy="91500"/>
          </a:xfrm>
          <a:prstGeom prst="ellipse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2"/>
          <p:cNvSpPr/>
          <p:nvPr/>
        </p:nvSpPr>
        <p:spPr>
          <a:xfrm>
            <a:off x="5703870" y="-362850"/>
            <a:ext cx="584400" cy="584400"/>
          </a:xfrm>
          <a:prstGeom prst="ellipse">
            <a:avLst/>
          </a:prstGeom>
          <a:solidFill>
            <a:schemeClr val="accent4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2"/>
          <p:cNvSpPr/>
          <p:nvPr/>
        </p:nvSpPr>
        <p:spPr>
          <a:xfrm>
            <a:off x="8442354" y="4698673"/>
            <a:ext cx="1659097" cy="273024"/>
          </a:xfrm>
          <a:custGeom>
            <a:avLst/>
            <a:gdLst/>
            <a:ahLst/>
            <a:cxnLst/>
            <a:rect l="l" t="t" r="r" b="b"/>
            <a:pathLst>
              <a:path w="124932" h="20559" extrusionOk="0">
                <a:moveTo>
                  <a:pt x="28957" y="1"/>
                </a:moveTo>
                <a:lnTo>
                  <a:pt x="15565" y="11748"/>
                </a:lnTo>
                <a:lnTo>
                  <a:pt x="4346" y="1939"/>
                </a:lnTo>
                <a:lnTo>
                  <a:pt x="0" y="6873"/>
                </a:lnTo>
                <a:lnTo>
                  <a:pt x="15565" y="20558"/>
                </a:lnTo>
                <a:lnTo>
                  <a:pt x="28957" y="8811"/>
                </a:lnTo>
                <a:lnTo>
                  <a:pt x="42349" y="20558"/>
                </a:lnTo>
                <a:lnTo>
                  <a:pt x="55740" y="8811"/>
                </a:lnTo>
                <a:lnTo>
                  <a:pt x="69132" y="20558"/>
                </a:lnTo>
                <a:lnTo>
                  <a:pt x="82524" y="8811"/>
                </a:lnTo>
                <a:lnTo>
                  <a:pt x="95916" y="20558"/>
                </a:lnTo>
                <a:lnTo>
                  <a:pt x="109307" y="8811"/>
                </a:lnTo>
                <a:lnTo>
                  <a:pt x="120585" y="18620"/>
                </a:lnTo>
                <a:lnTo>
                  <a:pt x="124931" y="13686"/>
                </a:lnTo>
                <a:lnTo>
                  <a:pt x="109307" y="1"/>
                </a:lnTo>
                <a:lnTo>
                  <a:pt x="95916" y="11748"/>
                </a:lnTo>
                <a:lnTo>
                  <a:pt x="82524" y="1"/>
                </a:lnTo>
                <a:lnTo>
                  <a:pt x="69132" y="11748"/>
                </a:lnTo>
                <a:lnTo>
                  <a:pt x="55740" y="1"/>
                </a:lnTo>
                <a:lnTo>
                  <a:pt x="42349" y="11748"/>
                </a:lnTo>
                <a:lnTo>
                  <a:pt x="28957" y="1"/>
                </a:lnTo>
                <a:close/>
              </a:path>
            </a:pathLst>
          </a:custGeom>
          <a:solidFill>
            <a:schemeClr val="accent3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2"/>
          <p:cNvSpPr/>
          <p:nvPr/>
        </p:nvSpPr>
        <p:spPr>
          <a:xfrm>
            <a:off x="8658049" y="-390975"/>
            <a:ext cx="1006200" cy="10062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2"/>
          <p:cNvSpPr/>
          <p:nvPr/>
        </p:nvSpPr>
        <p:spPr>
          <a:xfrm>
            <a:off x="8481567" y="251786"/>
            <a:ext cx="574454" cy="575227"/>
          </a:xfrm>
          <a:custGeom>
            <a:avLst/>
            <a:gdLst/>
            <a:ahLst/>
            <a:cxnLst/>
            <a:rect l="l" t="t" r="r" b="b"/>
            <a:pathLst>
              <a:path w="43818" h="43877" extrusionOk="0">
                <a:moveTo>
                  <a:pt x="21909" y="1"/>
                </a:moveTo>
                <a:cubicBezTo>
                  <a:pt x="21909" y="12101"/>
                  <a:pt x="12100" y="21968"/>
                  <a:pt x="0" y="21968"/>
                </a:cubicBezTo>
                <a:cubicBezTo>
                  <a:pt x="12100" y="21968"/>
                  <a:pt x="21909" y="31777"/>
                  <a:pt x="21909" y="43877"/>
                </a:cubicBezTo>
                <a:cubicBezTo>
                  <a:pt x="21909" y="31777"/>
                  <a:pt x="31718" y="21968"/>
                  <a:pt x="43817" y="21968"/>
                </a:cubicBezTo>
                <a:cubicBezTo>
                  <a:pt x="31718" y="21968"/>
                  <a:pt x="21909" y="12101"/>
                  <a:pt x="21909" y="1"/>
                </a:cubicBezTo>
                <a:close/>
              </a:path>
            </a:pathLst>
          </a:cu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2"/>
          <p:cNvSpPr/>
          <p:nvPr/>
        </p:nvSpPr>
        <p:spPr>
          <a:xfrm rot="-5400000">
            <a:off x="-308174" y="103263"/>
            <a:ext cx="1381123" cy="227280"/>
          </a:xfrm>
          <a:custGeom>
            <a:avLst/>
            <a:gdLst/>
            <a:ahLst/>
            <a:cxnLst/>
            <a:rect l="l" t="t" r="r" b="b"/>
            <a:pathLst>
              <a:path w="124932" h="20559" extrusionOk="0">
                <a:moveTo>
                  <a:pt x="28957" y="1"/>
                </a:moveTo>
                <a:lnTo>
                  <a:pt x="15565" y="11748"/>
                </a:lnTo>
                <a:lnTo>
                  <a:pt x="4346" y="1939"/>
                </a:lnTo>
                <a:lnTo>
                  <a:pt x="0" y="6873"/>
                </a:lnTo>
                <a:lnTo>
                  <a:pt x="15565" y="20558"/>
                </a:lnTo>
                <a:lnTo>
                  <a:pt x="28957" y="8811"/>
                </a:lnTo>
                <a:lnTo>
                  <a:pt x="42349" y="20558"/>
                </a:lnTo>
                <a:lnTo>
                  <a:pt x="55740" y="8811"/>
                </a:lnTo>
                <a:lnTo>
                  <a:pt x="69132" y="20558"/>
                </a:lnTo>
                <a:lnTo>
                  <a:pt x="82524" y="8811"/>
                </a:lnTo>
                <a:lnTo>
                  <a:pt x="95916" y="20558"/>
                </a:lnTo>
                <a:lnTo>
                  <a:pt x="109307" y="8811"/>
                </a:lnTo>
                <a:lnTo>
                  <a:pt x="120585" y="18620"/>
                </a:lnTo>
                <a:lnTo>
                  <a:pt x="124931" y="13686"/>
                </a:lnTo>
                <a:lnTo>
                  <a:pt x="109307" y="1"/>
                </a:lnTo>
                <a:lnTo>
                  <a:pt x="95916" y="11748"/>
                </a:lnTo>
                <a:lnTo>
                  <a:pt x="82524" y="1"/>
                </a:lnTo>
                <a:lnTo>
                  <a:pt x="69132" y="11748"/>
                </a:lnTo>
                <a:lnTo>
                  <a:pt x="55740" y="1"/>
                </a:lnTo>
                <a:lnTo>
                  <a:pt x="42349" y="11748"/>
                </a:lnTo>
                <a:lnTo>
                  <a:pt x="28957" y="1"/>
                </a:lnTo>
                <a:close/>
              </a:path>
            </a:pathLst>
          </a:cu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2"/>
          <p:cNvSpPr/>
          <p:nvPr/>
        </p:nvSpPr>
        <p:spPr>
          <a:xfrm>
            <a:off x="8157947" y="4804000"/>
            <a:ext cx="183000" cy="1830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2"/>
          <p:cNvSpPr/>
          <p:nvPr/>
        </p:nvSpPr>
        <p:spPr>
          <a:xfrm>
            <a:off x="4294830" y="-831325"/>
            <a:ext cx="1129500" cy="11295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2"/>
          <p:cNvSpPr/>
          <p:nvPr/>
        </p:nvSpPr>
        <p:spPr>
          <a:xfrm>
            <a:off x="458197" y="4698675"/>
            <a:ext cx="91500" cy="915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2"/>
          <p:cNvSpPr/>
          <p:nvPr/>
        </p:nvSpPr>
        <p:spPr>
          <a:xfrm>
            <a:off x="7908222" y="4713238"/>
            <a:ext cx="91500" cy="91500"/>
          </a:xfrm>
          <a:prstGeom prst="ellipse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8" name="Google Shape;318;p6"/>
          <p:cNvGrpSpPr/>
          <p:nvPr/>
        </p:nvGrpSpPr>
        <p:grpSpPr>
          <a:xfrm>
            <a:off x="-100" y="-2100"/>
            <a:ext cx="9144129" cy="5149800"/>
            <a:chOff x="-100" y="-2100"/>
            <a:chExt cx="9144129" cy="5149800"/>
          </a:xfrm>
        </p:grpSpPr>
        <p:cxnSp>
          <p:nvCxnSpPr>
            <p:cNvPr id="319" name="Google Shape;319;p6"/>
            <p:cNvCxnSpPr/>
            <p:nvPr/>
          </p:nvCxnSpPr>
          <p:spPr>
            <a:xfrm>
              <a:off x="352950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0" name="Google Shape;320;p6"/>
            <p:cNvCxnSpPr/>
            <p:nvPr/>
          </p:nvCxnSpPr>
          <p:spPr>
            <a:xfrm>
              <a:off x="609193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1" name="Google Shape;321;p6"/>
            <p:cNvCxnSpPr/>
            <p:nvPr/>
          </p:nvCxnSpPr>
          <p:spPr>
            <a:xfrm>
              <a:off x="865437" y="-210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2" name="Google Shape;322;p6"/>
            <p:cNvCxnSpPr/>
            <p:nvPr/>
          </p:nvCxnSpPr>
          <p:spPr>
            <a:xfrm>
              <a:off x="1121680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3" name="Google Shape;323;p6"/>
            <p:cNvCxnSpPr/>
            <p:nvPr/>
          </p:nvCxnSpPr>
          <p:spPr>
            <a:xfrm>
              <a:off x="1377924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4" name="Google Shape;324;p6"/>
            <p:cNvCxnSpPr/>
            <p:nvPr/>
          </p:nvCxnSpPr>
          <p:spPr>
            <a:xfrm>
              <a:off x="1634167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5" name="Google Shape;325;p6"/>
            <p:cNvCxnSpPr/>
            <p:nvPr/>
          </p:nvCxnSpPr>
          <p:spPr>
            <a:xfrm>
              <a:off x="1890410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6" name="Google Shape;326;p6"/>
            <p:cNvCxnSpPr/>
            <p:nvPr/>
          </p:nvCxnSpPr>
          <p:spPr>
            <a:xfrm>
              <a:off x="2146654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7" name="Google Shape;327;p6"/>
            <p:cNvCxnSpPr/>
            <p:nvPr/>
          </p:nvCxnSpPr>
          <p:spPr>
            <a:xfrm>
              <a:off x="2402897" y="-210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8" name="Google Shape;328;p6"/>
            <p:cNvCxnSpPr/>
            <p:nvPr/>
          </p:nvCxnSpPr>
          <p:spPr>
            <a:xfrm>
              <a:off x="2659140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9" name="Google Shape;329;p6"/>
            <p:cNvCxnSpPr/>
            <p:nvPr/>
          </p:nvCxnSpPr>
          <p:spPr>
            <a:xfrm>
              <a:off x="2915384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0" name="Google Shape;330;p6"/>
            <p:cNvCxnSpPr/>
            <p:nvPr/>
          </p:nvCxnSpPr>
          <p:spPr>
            <a:xfrm>
              <a:off x="3171627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1" name="Google Shape;331;p6"/>
            <p:cNvCxnSpPr/>
            <p:nvPr/>
          </p:nvCxnSpPr>
          <p:spPr>
            <a:xfrm>
              <a:off x="3427871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2" name="Google Shape;332;p6"/>
            <p:cNvCxnSpPr/>
            <p:nvPr/>
          </p:nvCxnSpPr>
          <p:spPr>
            <a:xfrm>
              <a:off x="3684114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3" name="Google Shape;333;p6"/>
            <p:cNvCxnSpPr/>
            <p:nvPr/>
          </p:nvCxnSpPr>
          <p:spPr>
            <a:xfrm>
              <a:off x="3940357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4" name="Google Shape;334;p6"/>
            <p:cNvCxnSpPr/>
            <p:nvPr/>
          </p:nvCxnSpPr>
          <p:spPr>
            <a:xfrm>
              <a:off x="4196601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5" name="Google Shape;335;p6"/>
            <p:cNvCxnSpPr/>
            <p:nvPr/>
          </p:nvCxnSpPr>
          <p:spPr>
            <a:xfrm>
              <a:off x="4452844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6" name="Google Shape;336;p6"/>
            <p:cNvCxnSpPr/>
            <p:nvPr/>
          </p:nvCxnSpPr>
          <p:spPr>
            <a:xfrm>
              <a:off x="4709088" y="-210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7" name="Google Shape;337;p6"/>
            <p:cNvCxnSpPr/>
            <p:nvPr/>
          </p:nvCxnSpPr>
          <p:spPr>
            <a:xfrm>
              <a:off x="4965331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8" name="Google Shape;338;p6"/>
            <p:cNvCxnSpPr/>
            <p:nvPr/>
          </p:nvCxnSpPr>
          <p:spPr>
            <a:xfrm>
              <a:off x="5221574" y="-210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9" name="Google Shape;339;p6"/>
            <p:cNvCxnSpPr/>
            <p:nvPr/>
          </p:nvCxnSpPr>
          <p:spPr>
            <a:xfrm>
              <a:off x="5477818" y="-210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0" name="Google Shape;340;p6"/>
            <p:cNvCxnSpPr/>
            <p:nvPr/>
          </p:nvCxnSpPr>
          <p:spPr>
            <a:xfrm>
              <a:off x="5734061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1" name="Google Shape;341;p6"/>
            <p:cNvCxnSpPr/>
            <p:nvPr/>
          </p:nvCxnSpPr>
          <p:spPr>
            <a:xfrm>
              <a:off x="5990304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2" name="Google Shape;342;p6"/>
            <p:cNvCxnSpPr/>
            <p:nvPr/>
          </p:nvCxnSpPr>
          <p:spPr>
            <a:xfrm>
              <a:off x="6246548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3" name="Google Shape;343;p6"/>
            <p:cNvCxnSpPr/>
            <p:nvPr/>
          </p:nvCxnSpPr>
          <p:spPr>
            <a:xfrm>
              <a:off x="6502791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4" name="Google Shape;344;p6"/>
            <p:cNvCxnSpPr/>
            <p:nvPr/>
          </p:nvCxnSpPr>
          <p:spPr>
            <a:xfrm>
              <a:off x="6759035" y="-210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5" name="Google Shape;345;p6"/>
            <p:cNvCxnSpPr/>
            <p:nvPr/>
          </p:nvCxnSpPr>
          <p:spPr>
            <a:xfrm>
              <a:off x="7015278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6" name="Google Shape;346;p6"/>
            <p:cNvCxnSpPr/>
            <p:nvPr/>
          </p:nvCxnSpPr>
          <p:spPr>
            <a:xfrm>
              <a:off x="7271521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7" name="Google Shape;347;p6"/>
            <p:cNvCxnSpPr/>
            <p:nvPr/>
          </p:nvCxnSpPr>
          <p:spPr>
            <a:xfrm>
              <a:off x="7527765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8" name="Google Shape;348;p6"/>
            <p:cNvCxnSpPr/>
            <p:nvPr/>
          </p:nvCxnSpPr>
          <p:spPr>
            <a:xfrm>
              <a:off x="7784008" y="-210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9" name="Google Shape;349;p6"/>
            <p:cNvCxnSpPr/>
            <p:nvPr/>
          </p:nvCxnSpPr>
          <p:spPr>
            <a:xfrm>
              <a:off x="8040251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0" name="Google Shape;350;p6"/>
            <p:cNvCxnSpPr/>
            <p:nvPr/>
          </p:nvCxnSpPr>
          <p:spPr>
            <a:xfrm>
              <a:off x="8296495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1" name="Google Shape;351;p6"/>
            <p:cNvCxnSpPr/>
            <p:nvPr/>
          </p:nvCxnSpPr>
          <p:spPr>
            <a:xfrm>
              <a:off x="8552738" y="-210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2" name="Google Shape;352;p6"/>
            <p:cNvCxnSpPr/>
            <p:nvPr/>
          </p:nvCxnSpPr>
          <p:spPr>
            <a:xfrm>
              <a:off x="8808982" y="-210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3" name="Google Shape;353;p6"/>
            <p:cNvCxnSpPr/>
            <p:nvPr/>
          </p:nvCxnSpPr>
          <p:spPr>
            <a:xfrm>
              <a:off x="9065225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4" name="Google Shape;354;p6"/>
            <p:cNvCxnSpPr/>
            <p:nvPr/>
          </p:nvCxnSpPr>
          <p:spPr>
            <a:xfrm>
              <a:off x="96700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5" name="Google Shape;355;p6"/>
            <p:cNvCxnSpPr/>
            <p:nvPr/>
          </p:nvCxnSpPr>
          <p:spPr>
            <a:xfrm rot="10800000">
              <a:off x="4573829" y="41812"/>
              <a:ext cx="0" cy="9140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6" name="Google Shape;356;p6"/>
            <p:cNvCxnSpPr/>
            <p:nvPr/>
          </p:nvCxnSpPr>
          <p:spPr>
            <a:xfrm rot="10800000">
              <a:off x="4573829" y="-218345"/>
              <a:ext cx="0" cy="9140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7" name="Google Shape;357;p6"/>
            <p:cNvCxnSpPr/>
            <p:nvPr/>
          </p:nvCxnSpPr>
          <p:spPr>
            <a:xfrm rot="10800000">
              <a:off x="4570100" y="-478501"/>
              <a:ext cx="0" cy="9140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8" name="Google Shape;358;p6"/>
            <p:cNvCxnSpPr/>
            <p:nvPr/>
          </p:nvCxnSpPr>
          <p:spPr>
            <a:xfrm rot="10800000">
              <a:off x="4573829" y="-738658"/>
              <a:ext cx="0" cy="9140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9" name="Google Shape;359;p6"/>
            <p:cNvCxnSpPr/>
            <p:nvPr/>
          </p:nvCxnSpPr>
          <p:spPr>
            <a:xfrm rot="10800000">
              <a:off x="4573829" y="-998815"/>
              <a:ext cx="0" cy="9140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0" name="Google Shape;360;p6"/>
            <p:cNvCxnSpPr/>
            <p:nvPr/>
          </p:nvCxnSpPr>
          <p:spPr>
            <a:xfrm rot="10800000">
              <a:off x="4573829" y="-1258971"/>
              <a:ext cx="0" cy="9140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1" name="Google Shape;361;p6"/>
            <p:cNvCxnSpPr/>
            <p:nvPr/>
          </p:nvCxnSpPr>
          <p:spPr>
            <a:xfrm rot="10800000">
              <a:off x="4573829" y="-1519128"/>
              <a:ext cx="0" cy="9140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2" name="Google Shape;362;p6"/>
            <p:cNvCxnSpPr/>
            <p:nvPr/>
          </p:nvCxnSpPr>
          <p:spPr>
            <a:xfrm rot="10800000">
              <a:off x="4573829" y="-1779284"/>
              <a:ext cx="0" cy="9140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3" name="Google Shape;363;p6"/>
            <p:cNvCxnSpPr/>
            <p:nvPr/>
          </p:nvCxnSpPr>
          <p:spPr>
            <a:xfrm rot="10800000">
              <a:off x="4570100" y="-2039441"/>
              <a:ext cx="0" cy="9140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4" name="Google Shape;364;p6"/>
            <p:cNvCxnSpPr/>
            <p:nvPr/>
          </p:nvCxnSpPr>
          <p:spPr>
            <a:xfrm rot="10800000">
              <a:off x="4573829" y="-2299597"/>
              <a:ext cx="0" cy="9140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5" name="Google Shape;365;p6"/>
            <p:cNvCxnSpPr/>
            <p:nvPr/>
          </p:nvCxnSpPr>
          <p:spPr>
            <a:xfrm rot="10800000">
              <a:off x="4573829" y="-2559754"/>
              <a:ext cx="0" cy="9140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6" name="Google Shape;366;p6"/>
            <p:cNvCxnSpPr/>
            <p:nvPr/>
          </p:nvCxnSpPr>
          <p:spPr>
            <a:xfrm rot="10800000">
              <a:off x="4573829" y="-2819911"/>
              <a:ext cx="0" cy="9140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7" name="Google Shape;367;p6"/>
            <p:cNvCxnSpPr/>
            <p:nvPr/>
          </p:nvCxnSpPr>
          <p:spPr>
            <a:xfrm rot="10800000">
              <a:off x="4573829" y="-3080067"/>
              <a:ext cx="0" cy="9140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8" name="Google Shape;368;p6"/>
            <p:cNvCxnSpPr/>
            <p:nvPr/>
          </p:nvCxnSpPr>
          <p:spPr>
            <a:xfrm rot="10800000">
              <a:off x="4573829" y="-3340224"/>
              <a:ext cx="0" cy="9140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9" name="Google Shape;369;p6"/>
            <p:cNvCxnSpPr/>
            <p:nvPr/>
          </p:nvCxnSpPr>
          <p:spPr>
            <a:xfrm rot="10800000">
              <a:off x="4573829" y="-3600380"/>
              <a:ext cx="0" cy="9140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0" name="Google Shape;370;p6"/>
            <p:cNvCxnSpPr/>
            <p:nvPr/>
          </p:nvCxnSpPr>
          <p:spPr>
            <a:xfrm rot="10800000">
              <a:off x="4573829" y="-3860537"/>
              <a:ext cx="0" cy="9140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1" name="Google Shape;371;p6"/>
            <p:cNvCxnSpPr/>
            <p:nvPr/>
          </p:nvCxnSpPr>
          <p:spPr>
            <a:xfrm rot="10800000">
              <a:off x="4573829" y="-4120693"/>
              <a:ext cx="0" cy="9140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2" name="Google Shape;372;p6"/>
            <p:cNvCxnSpPr/>
            <p:nvPr/>
          </p:nvCxnSpPr>
          <p:spPr>
            <a:xfrm rot="10800000">
              <a:off x="4570100" y="-4380850"/>
              <a:ext cx="0" cy="9140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3" name="Google Shape;373;p6"/>
            <p:cNvCxnSpPr/>
            <p:nvPr/>
          </p:nvCxnSpPr>
          <p:spPr>
            <a:xfrm rot="10800000">
              <a:off x="4573829" y="301975"/>
              <a:ext cx="0" cy="9140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74" name="Google Shape;374;p6"/>
          <p:cNvGrpSpPr/>
          <p:nvPr/>
        </p:nvGrpSpPr>
        <p:grpSpPr>
          <a:xfrm>
            <a:off x="701025" y="539400"/>
            <a:ext cx="7731300" cy="4064700"/>
            <a:chOff x="701025" y="539400"/>
            <a:chExt cx="7731300" cy="4064700"/>
          </a:xfrm>
        </p:grpSpPr>
        <p:sp>
          <p:nvSpPr>
            <p:cNvPr id="375" name="Google Shape;375;p6"/>
            <p:cNvSpPr/>
            <p:nvPr/>
          </p:nvSpPr>
          <p:spPr>
            <a:xfrm>
              <a:off x="711950" y="539400"/>
              <a:ext cx="7719000" cy="4064700"/>
            </a:xfrm>
            <a:prstGeom prst="roundRect">
              <a:avLst>
                <a:gd name="adj" fmla="val 6735"/>
              </a:avLst>
            </a:pr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76" name="Google Shape;376;p6"/>
            <p:cNvCxnSpPr/>
            <p:nvPr/>
          </p:nvCxnSpPr>
          <p:spPr>
            <a:xfrm rot="10800000">
              <a:off x="701025" y="1072675"/>
              <a:ext cx="7731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377" name="Google Shape;377;p6"/>
            <p:cNvGrpSpPr/>
            <p:nvPr/>
          </p:nvGrpSpPr>
          <p:grpSpPr>
            <a:xfrm>
              <a:off x="941925" y="763050"/>
              <a:ext cx="716485" cy="147300"/>
              <a:chOff x="7468650" y="676950"/>
              <a:chExt cx="716485" cy="147300"/>
            </a:xfrm>
          </p:grpSpPr>
          <p:sp>
            <p:nvSpPr>
              <p:cNvPr id="378" name="Google Shape;378;p6"/>
              <p:cNvSpPr/>
              <p:nvPr/>
            </p:nvSpPr>
            <p:spPr>
              <a:xfrm>
                <a:off x="7468650" y="676950"/>
                <a:ext cx="147300" cy="147300"/>
              </a:xfrm>
              <a:prstGeom prst="ellipse">
                <a:avLst/>
              </a:pr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" name="Google Shape;379;p6"/>
              <p:cNvSpPr/>
              <p:nvPr/>
            </p:nvSpPr>
            <p:spPr>
              <a:xfrm>
                <a:off x="7753243" y="676950"/>
                <a:ext cx="147300" cy="147300"/>
              </a:xfrm>
              <a:prstGeom prst="ellipse">
                <a:avLst/>
              </a:prstGeom>
              <a:solidFill>
                <a:schemeClr val="accent5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380;p6"/>
              <p:cNvSpPr/>
              <p:nvPr/>
            </p:nvSpPr>
            <p:spPr>
              <a:xfrm>
                <a:off x="8037835" y="676950"/>
                <a:ext cx="147300" cy="147300"/>
              </a:xfrm>
              <a:prstGeom prst="ellipse">
                <a:avLst/>
              </a:pr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81" name="Google Shape;381;p6"/>
          <p:cNvSpPr/>
          <p:nvPr/>
        </p:nvSpPr>
        <p:spPr>
          <a:xfrm rot="-5400000">
            <a:off x="-343950" y="4863786"/>
            <a:ext cx="1362383" cy="224196"/>
          </a:xfrm>
          <a:custGeom>
            <a:avLst/>
            <a:gdLst/>
            <a:ahLst/>
            <a:cxnLst/>
            <a:rect l="l" t="t" r="r" b="b"/>
            <a:pathLst>
              <a:path w="124932" h="20559" extrusionOk="0">
                <a:moveTo>
                  <a:pt x="28957" y="1"/>
                </a:moveTo>
                <a:lnTo>
                  <a:pt x="15565" y="11748"/>
                </a:lnTo>
                <a:lnTo>
                  <a:pt x="4346" y="1939"/>
                </a:lnTo>
                <a:lnTo>
                  <a:pt x="0" y="6873"/>
                </a:lnTo>
                <a:lnTo>
                  <a:pt x="15565" y="20558"/>
                </a:lnTo>
                <a:lnTo>
                  <a:pt x="28957" y="8811"/>
                </a:lnTo>
                <a:lnTo>
                  <a:pt x="42349" y="20558"/>
                </a:lnTo>
                <a:lnTo>
                  <a:pt x="55740" y="8811"/>
                </a:lnTo>
                <a:lnTo>
                  <a:pt x="69132" y="20558"/>
                </a:lnTo>
                <a:lnTo>
                  <a:pt x="82524" y="8811"/>
                </a:lnTo>
                <a:lnTo>
                  <a:pt x="95916" y="20558"/>
                </a:lnTo>
                <a:lnTo>
                  <a:pt x="109307" y="8811"/>
                </a:lnTo>
                <a:lnTo>
                  <a:pt x="120585" y="18620"/>
                </a:lnTo>
                <a:lnTo>
                  <a:pt x="124931" y="13686"/>
                </a:lnTo>
                <a:lnTo>
                  <a:pt x="109307" y="1"/>
                </a:lnTo>
                <a:lnTo>
                  <a:pt x="95916" y="11748"/>
                </a:lnTo>
                <a:lnTo>
                  <a:pt x="82524" y="1"/>
                </a:lnTo>
                <a:lnTo>
                  <a:pt x="69132" y="11748"/>
                </a:lnTo>
                <a:lnTo>
                  <a:pt x="55740" y="1"/>
                </a:lnTo>
                <a:lnTo>
                  <a:pt x="42349" y="11748"/>
                </a:lnTo>
                <a:lnTo>
                  <a:pt x="28957" y="1"/>
                </a:lnTo>
                <a:close/>
              </a:path>
            </a:pathLst>
          </a:custGeom>
          <a:solidFill>
            <a:schemeClr val="accent6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" name="Google Shape;382;p6"/>
          <p:cNvSpPr/>
          <p:nvPr/>
        </p:nvSpPr>
        <p:spPr>
          <a:xfrm>
            <a:off x="8670228" y="4185550"/>
            <a:ext cx="677974" cy="678887"/>
          </a:xfrm>
          <a:custGeom>
            <a:avLst/>
            <a:gdLst/>
            <a:ahLst/>
            <a:cxnLst/>
            <a:rect l="l" t="t" r="r" b="b"/>
            <a:pathLst>
              <a:path w="43818" h="43877" extrusionOk="0">
                <a:moveTo>
                  <a:pt x="21909" y="1"/>
                </a:moveTo>
                <a:cubicBezTo>
                  <a:pt x="21909" y="12101"/>
                  <a:pt x="12100" y="21968"/>
                  <a:pt x="0" y="21968"/>
                </a:cubicBezTo>
                <a:cubicBezTo>
                  <a:pt x="12100" y="21968"/>
                  <a:pt x="21909" y="31777"/>
                  <a:pt x="21909" y="43877"/>
                </a:cubicBezTo>
                <a:cubicBezTo>
                  <a:pt x="21909" y="31777"/>
                  <a:pt x="31718" y="21968"/>
                  <a:pt x="43817" y="21968"/>
                </a:cubicBezTo>
                <a:cubicBezTo>
                  <a:pt x="31718" y="21968"/>
                  <a:pt x="21909" y="12101"/>
                  <a:pt x="21909" y="1"/>
                </a:cubicBezTo>
                <a:close/>
              </a:path>
            </a:pathLst>
          </a:custGeom>
          <a:solidFill>
            <a:schemeClr val="accent3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" name="Google Shape;383;p6"/>
          <p:cNvSpPr/>
          <p:nvPr/>
        </p:nvSpPr>
        <p:spPr>
          <a:xfrm>
            <a:off x="8670222" y="4720513"/>
            <a:ext cx="91500" cy="91500"/>
          </a:xfrm>
          <a:prstGeom prst="ellipse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p6"/>
          <p:cNvSpPr/>
          <p:nvPr/>
        </p:nvSpPr>
        <p:spPr>
          <a:xfrm>
            <a:off x="-352547" y="3383650"/>
            <a:ext cx="801900" cy="8019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6"/>
          <p:cNvSpPr/>
          <p:nvPr/>
        </p:nvSpPr>
        <p:spPr>
          <a:xfrm>
            <a:off x="1281525" y="-366275"/>
            <a:ext cx="678000" cy="6780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" name="Google Shape;386;p6"/>
          <p:cNvSpPr/>
          <p:nvPr/>
        </p:nvSpPr>
        <p:spPr>
          <a:xfrm>
            <a:off x="1959522" y="220213"/>
            <a:ext cx="91500" cy="91500"/>
          </a:xfrm>
          <a:prstGeom prst="ellipse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" name="Google Shape;387;p6"/>
          <p:cNvSpPr/>
          <p:nvPr/>
        </p:nvSpPr>
        <p:spPr>
          <a:xfrm>
            <a:off x="6448975" y="-138275"/>
            <a:ext cx="492600" cy="492600"/>
          </a:xfrm>
          <a:prstGeom prst="star4">
            <a:avLst>
              <a:gd name="adj" fmla="val 19794"/>
            </a:avLst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" name="Google Shape;388;p6"/>
          <p:cNvSpPr/>
          <p:nvPr/>
        </p:nvSpPr>
        <p:spPr>
          <a:xfrm>
            <a:off x="8604575" y="618111"/>
            <a:ext cx="1362383" cy="224196"/>
          </a:xfrm>
          <a:custGeom>
            <a:avLst/>
            <a:gdLst/>
            <a:ahLst/>
            <a:cxnLst/>
            <a:rect l="l" t="t" r="r" b="b"/>
            <a:pathLst>
              <a:path w="124932" h="20559" extrusionOk="0">
                <a:moveTo>
                  <a:pt x="28957" y="1"/>
                </a:moveTo>
                <a:lnTo>
                  <a:pt x="15565" y="11748"/>
                </a:lnTo>
                <a:lnTo>
                  <a:pt x="4346" y="1939"/>
                </a:lnTo>
                <a:lnTo>
                  <a:pt x="0" y="6873"/>
                </a:lnTo>
                <a:lnTo>
                  <a:pt x="15565" y="20558"/>
                </a:lnTo>
                <a:lnTo>
                  <a:pt x="28957" y="8811"/>
                </a:lnTo>
                <a:lnTo>
                  <a:pt x="42349" y="20558"/>
                </a:lnTo>
                <a:lnTo>
                  <a:pt x="55740" y="8811"/>
                </a:lnTo>
                <a:lnTo>
                  <a:pt x="69132" y="20558"/>
                </a:lnTo>
                <a:lnTo>
                  <a:pt x="82524" y="8811"/>
                </a:lnTo>
                <a:lnTo>
                  <a:pt x="95916" y="20558"/>
                </a:lnTo>
                <a:lnTo>
                  <a:pt x="109307" y="8811"/>
                </a:lnTo>
                <a:lnTo>
                  <a:pt x="120585" y="18620"/>
                </a:lnTo>
                <a:lnTo>
                  <a:pt x="124931" y="13686"/>
                </a:lnTo>
                <a:lnTo>
                  <a:pt x="109307" y="1"/>
                </a:lnTo>
                <a:lnTo>
                  <a:pt x="95916" y="11748"/>
                </a:lnTo>
                <a:lnTo>
                  <a:pt x="82524" y="1"/>
                </a:lnTo>
                <a:lnTo>
                  <a:pt x="69132" y="11748"/>
                </a:lnTo>
                <a:lnTo>
                  <a:pt x="55740" y="1"/>
                </a:lnTo>
                <a:lnTo>
                  <a:pt x="42349" y="11748"/>
                </a:lnTo>
                <a:lnTo>
                  <a:pt x="28957" y="1"/>
                </a:lnTo>
                <a:close/>
              </a:path>
            </a:pathLst>
          </a:custGeom>
          <a:solidFill>
            <a:schemeClr val="accent4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" name="Google Shape;389;p6"/>
          <p:cNvSpPr/>
          <p:nvPr/>
        </p:nvSpPr>
        <p:spPr>
          <a:xfrm>
            <a:off x="304450" y="125500"/>
            <a:ext cx="492600" cy="492600"/>
          </a:xfrm>
          <a:prstGeom prst="star4">
            <a:avLst>
              <a:gd name="adj" fmla="val 19794"/>
            </a:avLst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" name="Google Shape;390;p6"/>
          <p:cNvSpPr/>
          <p:nvPr/>
        </p:nvSpPr>
        <p:spPr>
          <a:xfrm>
            <a:off x="7078672" y="262813"/>
            <a:ext cx="91500" cy="915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6"/>
          <p:cNvSpPr txBox="1">
            <a:spLocks noGrp="1"/>
          </p:cNvSpPr>
          <p:nvPr>
            <p:ph type="title"/>
          </p:nvPr>
        </p:nvSpPr>
        <p:spPr>
          <a:xfrm>
            <a:off x="1844825" y="539400"/>
            <a:ext cx="6321600" cy="52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2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645293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6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Google Shape;91;p3"/>
          <p:cNvGrpSpPr/>
          <p:nvPr/>
        </p:nvGrpSpPr>
        <p:grpSpPr>
          <a:xfrm>
            <a:off x="-100" y="-2100"/>
            <a:ext cx="9144129" cy="5149800"/>
            <a:chOff x="-100" y="-2100"/>
            <a:chExt cx="9144129" cy="5149800"/>
          </a:xfrm>
        </p:grpSpPr>
        <p:cxnSp>
          <p:nvCxnSpPr>
            <p:cNvPr id="92" name="Google Shape;92;p3"/>
            <p:cNvCxnSpPr/>
            <p:nvPr/>
          </p:nvCxnSpPr>
          <p:spPr>
            <a:xfrm>
              <a:off x="352950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3" name="Google Shape;93;p3"/>
            <p:cNvCxnSpPr/>
            <p:nvPr/>
          </p:nvCxnSpPr>
          <p:spPr>
            <a:xfrm>
              <a:off x="609193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4" name="Google Shape;94;p3"/>
            <p:cNvCxnSpPr/>
            <p:nvPr/>
          </p:nvCxnSpPr>
          <p:spPr>
            <a:xfrm>
              <a:off x="865437" y="-210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5" name="Google Shape;95;p3"/>
            <p:cNvCxnSpPr/>
            <p:nvPr/>
          </p:nvCxnSpPr>
          <p:spPr>
            <a:xfrm>
              <a:off x="1121680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6" name="Google Shape;96;p3"/>
            <p:cNvCxnSpPr/>
            <p:nvPr/>
          </p:nvCxnSpPr>
          <p:spPr>
            <a:xfrm>
              <a:off x="1377924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7" name="Google Shape;97;p3"/>
            <p:cNvCxnSpPr/>
            <p:nvPr/>
          </p:nvCxnSpPr>
          <p:spPr>
            <a:xfrm>
              <a:off x="1634167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8" name="Google Shape;98;p3"/>
            <p:cNvCxnSpPr/>
            <p:nvPr/>
          </p:nvCxnSpPr>
          <p:spPr>
            <a:xfrm>
              <a:off x="1890410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9" name="Google Shape;99;p3"/>
            <p:cNvCxnSpPr/>
            <p:nvPr/>
          </p:nvCxnSpPr>
          <p:spPr>
            <a:xfrm>
              <a:off x="2146654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0" name="Google Shape;100;p3"/>
            <p:cNvCxnSpPr/>
            <p:nvPr/>
          </p:nvCxnSpPr>
          <p:spPr>
            <a:xfrm>
              <a:off x="2402897" y="-210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1" name="Google Shape;101;p3"/>
            <p:cNvCxnSpPr/>
            <p:nvPr/>
          </p:nvCxnSpPr>
          <p:spPr>
            <a:xfrm>
              <a:off x="2659140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2" name="Google Shape;102;p3"/>
            <p:cNvCxnSpPr/>
            <p:nvPr/>
          </p:nvCxnSpPr>
          <p:spPr>
            <a:xfrm>
              <a:off x="2915384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3" name="Google Shape;103;p3"/>
            <p:cNvCxnSpPr/>
            <p:nvPr/>
          </p:nvCxnSpPr>
          <p:spPr>
            <a:xfrm>
              <a:off x="3171627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4" name="Google Shape;104;p3"/>
            <p:cNvCxnSpPr/>
            <p:nvPr/>
          </p:nvCxnSpPr>
          <p:spPr>
            <a:xfrm>
              <a:off x="3427871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5" name="Google Shape;105;p3"/>
            <p:cNvCxnSpPr/>
            <p:nvPr/>
          </p:nvCxnSpPr>
          <p:spPr>
            <a:xfrm>
              <a:off x="3684114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6" name="Google Shape;106;p3"/>
            <p:cNvCxnSpPr/>
            <p:nvPr/>
          </p:nvCxnSpPr>
          <p:spPr>
            <a:xfrm>
              <a:off x="3940357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7" name="Google Shape;107;p3"/>
            <p:cNvCxnSpPr/>
            <p:nvPr/>
          </p:nvCxnSpPr>
          <p:spPr>
            <a:xfrm>
              <a:off x="4196601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8" name="Google Shape;108;p3"/>
            <p:cNvCxnSpPr/>
            <p:nvPr/>
          </p:nvCxnSpPr>
          <p:spPr>
            <a:xfrm>
              <a:off x="4452844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9" name="Google Shape;109;p3"/>
            <p:cNvCxnSpPr/>
            <p:nvPr/>
          </p:nvCxnSpPr>
          <p:spPr>
            <a:xfrm>
              <a:off x="4709088" y="-210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0" name="Google Shape;110;p3"/>
            <p:cNvCxnSpPr/>
            <p:nvPr/>
          </p:nvCxnSpPr>
          <p:spPr>
            <a:xfrm>
              <a:off x="4965331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1" name="Google Shape;111;p3"/>
            <p:cNvCxnSpPr/>
            <p:nvPr/>
          </p:nvCxnSpPr>
          <p:spPr>
            <a:xfrm>
              <a:off x="5221574" y="-210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2" name="Google Shape;112;p3"/>
            <p:cNvCxnSpPr/>
            <p:nvPr/>
          </p:nvCxnSpPr>
          <p:spPr>
            <a:xfrm>
              <a:off x="5477818" y="-210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3" name="Google Shape;113;p3"/>
            <p:cNvCxnSpPr/>
            <p:nvPr/>
          </p:nvCxnSpPr>
          <p:spPr>
            <a:xfrm>
              <a:off x="5734061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4" name="Google Shape;114;p3"/>
            <p:cNvCxnSpPr/>
            <p:nvPr/>
          </p:nvCxnSpPr>
          <p:spPr>
            <a:xfrm>
              <a:off x="5990304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5" name="Google Shape;115;p3"/>
            <p:cNvCxnSpPr/>
            <p:nvPr/>
          </p:nvCxnSpPr>
          <p:spPr>
            <a:xfrm>
              <a:off x="6246548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6" name="Google Shape;116;p3"/>
            <p:cNvCxnSpPr/>
            <p:nvPr/>
          </p:nvCxnSpPr>
          <p:spPr>
            <a:xfrm>
              <a:off x="6502791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7" name="Google Shape;117;p3"/>
            <p:cNvCxnSpPr/>
            <p:nvPr/>
          </p:nvCxnSpPr>
          <p:spPr>
            <a:xfrm>
              <a:off x="6759035" y="-210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8" name="Google Shape;118;p3"/>
            <p:cNvCxnSpPr/>
            <p:nvPr/>
          </p:nvCxnSpPr>
          <p:spPr>
            <a:xfrm>
              <a:off x="7015278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9" name="Google Shape;119;p3"/>
            <p:cNvCxnSpPr/>
            <p:nvPr/>
          </p:nvCxnSpPr>
          <p:spPr>
            <a:xfrm>
              <a:off x="7271521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0" name="Google Shape;120;p3"/>
            <p:cNvCxnSpPr/>
            <p:nvPr/>
          </p:nvCxnSpPr>
          <p:spPr>
            <a:xfrm>
              <a:off x="7527765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1" name="Google Shape;121;p3"/>
            <p:cNvCxnSpPr/>
            <p:nvPr/>
          </p:nvCxnSpPr>
          <p:spPr>
            <a:xfrm>
              <a:off x="7784008" y="-210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2" name="Google Shape;122;p3"/>
            <p:cNvCxnSpPr/>
            <p:nvPr/>
          </p:nvCxnSpPr>
          <p:spPr>
            <a:xfrm>
              <a:off x="8040251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3" name="Google Shape;123;p3"/>
            <p:cNvCxnSpPr/>
            <p:nvPr/>
          </p:nvCxnSpPr>
          <p:spPr>
            <a:xfrm>
              <a:off x="8296495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4" name="Google Shape;124;p3"/>
            <p:cNvCxnSpPr/>
            <p:nvPr/>
          </p:nvCxnSpPr>
          <p:spPr>
            <a:xfrm>
              <a:off x="8552738" y="-210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5" name="Google Shape;125;p3"/>
            <p:cNvCxnSpPr/>
            <p:nvPr/>
          </p:nvCxnSpPr>
          <p:spPr>
            <a:xfrm>
              <a:off x="8808982" y="-210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6" name="Google Shape;126;p3"/>
            <p:cNvCxnSpPr/>
            <p:nvPr/>
          </p:nvCxnSpPr>
          <p:spPr>
            <a:xfrm>
              <a:off x="9065225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7" name="Google Shape;127;p3"/>
            <p:cNvCxnSpPr/>
            <p:nvPr/>
          </p:nvCxnSpPr>
          <p:spPr>
            <a:xfrm>
              <a:off x="96700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8" name="Google Shape;128;p3"/>
            <p:cNvCxnSpPr/>
            <p:nvPr/>
          </p:nvCxnSpPr>
          <p:spPr>
            <a:xfrm rot="10800000">
              <a:off x="4573829" y="41812"/>
              <a:ext cx="0" cy="9140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9" name="Google Shape;129;p3"/>
            <p:cNvCxnSpPr/>
            <p:nvPr/>
          </p:nvCxnSpPr>
          <p:spPr>
            <a:xfrm rot="10800000">
              <a:off x="4573829" y="-218345"/>
              <a:ext cx="0" cy="9140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0" name="Google Shape;130;p3"/>
            <p:cNvCxnSpPr/>
            <p:nvPr/>
          </p:nvCxnSpPr>
          <p:spPr>
            <a:xfrm rot="10800000">
              <a:off x="4570100" y="-478501"/>
              <a:ext cx="0" cy="9140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1" name="Google Shape;131;p3"/>
            <p:cNvCxnSpPr/>
            <p:nvPr/>
          </p:nvCxnSpPr>
          <p:spPr>
            <a:xfrm rot="10800000">
              <a:off x="4573829" y="-738658"/>
              <a:ext cx="0" cy="9140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2" name="Google Shape;132;p3"/>
            <p:cNvCxnSpPr/>
            <p:nvPr/>
          </p:nvCxnSpPr>
          <p:spPr>
            <a:xfrm rot="10800000">
              <a:off x="4573829" y="-998815"/>
              <a:ext cx="0" cy="9140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3" name="Google Shape;133;p3"/>
            <p:cNvCxnSpPr/>
            <p:nvPr/>
          </p:nvCxnSpPr>
          <p:spPr>
            <a:xfrm rot="10800000">
              <a:off x="4573829" y="-1258971"/>
              <a:ext cx="0" cy="9140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4" name="Google Shape;134;p3"/>
            <p:cNvCxnSpPr/>
            <p:nvPr/>
          </p:nvCxnSpPr>
          <p:spPr>
            <a:xfrm rot="10800000">
              <a:off x="4573829" y="-1519128"/>
              <a:ext cx="0" cy="9140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5" name="Google Shape;135;p3"/>
            <p:cNvCxnSpPr/>
            <p:nvPr/>
          </p:nvCxnSpPr>
          <p:spPr>
            <a:xfrm rot="10800000">
              <a:off x="4573829" y="-1779284"/>
              <a:ext cx="0" cy="9140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6" name="Google Shape;136;p3"/>
            <p:cNvCxnSpPr/>
            <p:nvPr/>
          </p:nvCxnSpPr>
          <p:spPr>
            <a:xfrm rot="10800000">
              <a:off x="4570100" y="-2039441"/>
              <a:ext cx="0" cy="9140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7" name="Google Shape;137;p3"/>
            <p:cNvCxnSpPr/>
            <p:nvPr/>
          </p:nvCxnSpPr>
          <p:spPr>
            <a:xfrm rot="10800000">
              <a:off x="4573829" y="-2299597"/>
              <a:ext cx="0" cy="9140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8" name="Google Shape;138;p3"/>
            <p:cNvCxnSpPr/>
            <p:nvPr/>
          </p:nvCxnSpPr>
          <p:spPr>
            <a:xfrm rot="10800000">
              <a:off x="4573829" y="-2559754"/>
              <a:ext cx="0" cy="9140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9" name="Google Shape;139;p3"/>
            <p:cNvCxnSpPr/>
            <p:nvPr/>
          </p:nvCxnSpPr>
          <p:spPr>
            <a:xfrm rot="10800000">
              <a:off x="4573829" y="-2819911"/>
              <a:ext cx="0" cy="9140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0" name="Google Shape;140;p3"/>
            <p:cNvCxnSpPr/>
            <p:nvPr/>
          </p:nvCxnSpPr>
          <p:spPr>
            <a:xfrm rot="10800000">
              <a:off x="4573829" y="-3080067"/>
              <a:ext cx="0" cy="9140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1" name="Google Shape;141;p3"/>
            <p:cNvCxnSpPr/>
            <p:nvPr/>
          </p:nvCxnSpPr>
          <p:spPr>
            <a:xfrm rot="10800000">
              <a:off x="4573829" y="-3340224"/>
              <a:ext cx="0" cy="9140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2" name="Google Shape;142;p3"/>
            <p:cNvCxnSpPr/>
            <p:nvPr/>
          </p:nvCxnSpPr>
          <p:spPr>
            <a:xfrm rot="10800000">
              <a:off x="4573829" y="-3600380"/>
              <a:ext cx="0" cy="9140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3" name="Google Shape;143;p3"/>
            <p:cNvCxnSpPr/>
            <p:nvPr/>
          </p:nvCxnSpPr>
          <p:spPr>
            <a:xfrm rot="10800000">
              <a:off x="4573829" y="-3860537"/>
              <a:ext cx="0" cy="9140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4" name="Google Shape;144;p3"/>
            <p:cNvCxnSpPr/>
            <p:nvPr/>
          </p:nvCxnSpPr>
          <p:spPr>
            <a:xfrm rot="10800000">
              <a:off x="4573829" y="-4120693"/>
              <a:ext cx="0" cy="9140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5" name="Google Shape;145;p3"/>
            <p:cNvCxnSpPr/>
            <p:nvPr/>
          </p:nvCxnSpPr>
          <p:spPr>
            <a:xfrm rot="10800000">
              <a:off x="4570100" y="-4380850"/>
              <a:ext cx="0" cy="9140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6" name="Google Shape;146;p3"/>
            <p:cNvCxnSpPr/>
            <p:nvPr/>
          </p:nvCxnSpPr>
          <p:spPr>
            <a:xfrm rot="10800000">
              <a:off x="4573829" y="301975"/>
              <a:ext cx="0" cy="9140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47" name="Google Shape;147;p3"/>
          <p:cNvSpPr txBox="1">
            <a:spLocks noGrp="1"/>
          </p:cNvSpPr>
          <p:nvPr>
            <p:ph type="title"/>
          </p:nvPr>
        </p:nvSpPr>
        <p:spPr>
          <a:xfrm>
            <a:off x="3102863" y="1738875"/>
            <a:ext cx="4578900" cy="7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65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48" name="Google Shape;148;p3"/>
          <p:cNvSpPr txBox="1">
            <a:spLocks noGrp="1"/>
          </p:cNvSpPr>
          <p:nvPr>
            <p:ph type="subTitle" idx="1"/>
          </p:nvPr>
        </p:nvSpPr>
        <p:spPr>
          <a:xfrm>
            <a:off x="3102863" y="2567950"/>
            <a:ext cx="3501000" cy="68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49" name="Google Shape;149;p3"/>
          <p:cNvSpPr/>
          <p:nvPr/>
        </p:nvSpPr>
        <p:spPr>
          <a:xfrm>
            <a:off x="2519897" y="251775"/>
            <a:ext cx="91500" cy="91500"/>
          </a:xfrm>
          <a:prstGeom prst="ellipse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3"/>
          <p:cNvSpPr/>
          <p:nvPr/>
        </p:nvSpPr>
        <p:spPr>
          <a:xfrm>
            <a:off x="789300" y="-490575"/>
            <a:ext cx="1317600" cy="13176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3"/>
          <p:cNvSpPr/>
          <p:nvPr/>
        </p:nvSpPr>
        <p:spPr>
          <a:xfrm>
            <a:off x="1945442" y="195561"/>
            <a:ext cx="574454" cy="575227"/>
          </a:xfrm>
          <a:custGeom>
            <a:avLst/>
            <a:gdLst/>
            <a:ahLst/>
            <a:cxnLst/>
            <a:rect l="l" t="t" r="r" b="b"/>
            <a:pathLst>
              <a:path w="43818" h="43877" extrusionOk="0">
                <a:moveTo>
                  <a:pt x="21909" y="1"/>
                </a:moveTo>
                <a:cubicBezTo>
                  <a:pt x="21909" y="12101"/>
                  <a:pt x="12100" y="21968"/>
                  <a:pt x="0" y="21968"/>
                </a:cubicBezTo>
                <a:cubicBezTo>
                  <a:pt x="12100" y="21968"/>
                  <a:pt x="21909" y="31777"/>
                  <a:pt x="21909" y="43877"/>
                </a:cubicBezTo>
                <a:cubicBezTo>
                  <a:pt x="21909" y="31777"/>
                  <a:pt x="31718" y="21968"/>
                  <a:pt x="43817" y="21968"/>
                </a:cubicBezTo>
                <a:cubicBezTo>
                  <a:pt x="31718" y="21968"/>
                  <a:pt x="21909" y="12101"/>
                  <a:pt x="21909" y="1"/>
                </a:cubicBezTo>
                <a:close/>
              </a:path>
            </a:pathLst>
          </a:cu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3"/>
          <p:cNvSpPr/>
          <p:nvPr/>
        </p:nvSpPr>
        <p:spPr>
          <a:xfrm>
            <a:off x="-565067" y="1025178"/>
            <a:ext cx="1659097" cy="273024"/>
          </a:xfrm>
          <a:custGeom>
            <a:avLst/>
            <a:gdLst/>
            <a:ahLst/>
            <a:cxnLst/>
            <a:rect l="l" t="t" r="r" b="b"/>
            <a:pathLst>
              <a:path w="124932" h="20559" extrusionOk="0">
                <a:moveTo>
                  <a:pt x="28957" y="1"/>
                </a:moveTo>
                <a:lnTo>
                  <a:pt x="15565" y="11748"/>
                </a:lnTo>
                <a:lnTo>
                  <a:pt x="4346" y="1939"/>
                </a:lnTo>
                <a:lnTo>
                  <a:pt x="0" y="6873"/>
                </a:lnTo>
                <a:lnTo>
                  <a:pt x="15565" y="20558"/>
                </a:lnTo>
                <a:lnTo>
                  <a:pt x="28957" y="8811"/>
                </a:lnTo>
                <a:lnTo>
                  <a:pt x="42349" y="20558"/>
                </a:lnTo>
                <a:lnTo>
                  <a:pt x="55740" y="8811"/>
                </a:lnTo>
                <a:lnTo>
                  <a:pt x="69132" y="20558"/>
                </a:lnTo>
                <a:lnTo>
                  <a:pt x="82524" y="8811"/>
                </a:lnTo>
                <a:lnTo>
                  <a:pt x="95916" y="20558"/>
                </a:lnTo>
                <a:lnTo>
                  <a:pt x="109307" y="8811"/>
                </a:lnTo>
                <a:lnTo>
                  <a:pt x="120585" y="18620"/>
                </a:lnTo>
                <a:lnTo>
                  <a:pt x="124931" y="13686"/>
                </a:lnTo>
                <a:lnTo>
                  <a:pt x="109307" y="1"/>
                </a:lnTo>
                <a:lnTo>
                  <a:pt x="95916" y="11748"/>
                </a:lnTo>
                <a:lnTo>
                  <a:pt x="82524" y="1"/>
                </a:lnTo>
                <a:lnTo>
                  <a:pt x="69132" y="11748"/>
                </a:lnTo>
                <a:lnTo>
                  <a:pt x="55740" y="1"/>
                </a:lnTo>
                <a:lnTo>
                  <a:pt x="42349" y="11748"/>
                </a:lnTo>
                <a:lnTo>
                  <a:pt x="28957" y="1"/>
                </a:lnTo>
                <a:close/>
              </a:path>
            </a:pathLst>
          </a:cu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3"/>
          <p:cNvSpPr/>
          <p:nvPr/>
        </p:nvSpPr>
        <p:spPr>
          <a:xfrm rot="-5400000" flipH="1">
            <a:off x="7094191" y="5227486"/>
            <a:ext cx="2103230" cy="346059"/>
          </a:xfrm>
          <a:custGeom>
            <a:avLst/>
            <a:gdLst/>
            <a:ahLst/>
            <a:cxnLst/>
            <a:rect l="l" t="t" r="r" b="b"/>
            <a:pathLst>
              <a:path w="124932" h="20559" extrusionOk="0">
                <a:moveTo>
                  <a:pt x="28957" y="1"/>
                </a:moveTo>
                <a:lnTo>
                  <a:pt x="15565" y="11748"/>
                </a:lnTo>
                <a:lnTo>
                  <a:pt x="4346" y="1939"/>
                </a:lnTo>
                <a:lnTo>
                  <a:pt x="0" y="6873"/>
                </a:lnTo>
                <a:lnTo>
                  <a:pt x="15565" y="20558"/>
                </a:lnTo>
                <a:lnTo>
                  <a:pt x="28957" y="8811"/>
                </a:lnTo>
                <a:lnTo>
                  <a:pt x="42349" y="20558"/>
                </a:lnTo>
                <a:lnTo>
                  <a:pt x="55740" y="8811"/>
                </a:lnTo>
                <a:lnTo>
                  <a:pt x="69132" y="20558"/>
                </a:lnTo>
                <a:lnTo>
                  <a:pt x="82524" y="8811"/>
                </a:lnTo>
                <a:lnTo>
                  <a:pt x="95916" y="20558"/>
                </a:lnTo>
                <a:lnTo>
                  <a:pt x="109307" y="8811"/>
                </a:lnTo>
                <a:lnTo>
                  <a:pt x="120585" y="18620"/>
                </a:lnTo>
                <a:lnTo>
                  <a:pt x="124931" y="13686"/>
                </a:lnTo>
                <a:lnTo>
                  <a:pt x="109307" y="1"/>
                </a:lnTo>
                <a:lnTo>
                  <a:pt x="95916" y="11748"/>
                </a:lnTo>
                <a:lnTo>
                  <a:pt x="82524" y="1"/>
                </a:lnTo>
                <a:lnTo>
                  <a:pt x="69132" y="11748"/>
                </a:lnTo>
                <a:lnTo>
                  <a:pt x="55740" y="1"/>
                </a:lnTo>
                <a:lnTo>
                  <a:pt x="42349" y="11748"/>
                </a:lnTo>
                <a:lnTo>
                  <a:pt x="28957" y="1"/>
                </a:lnTo>
                <a:close/>
              </a:path>
            </a:pathLst>
          </a:custGeom>
          <a:solidFill>
            <a:schemeClr val="accent3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3"/>
          <p:cNvSpPr/>
          <p:nvPr/>
        </p:nvSpPr>
        <p:spPr>
          <a:xfrm rot="-5400000" flipH="1">
            <a:off x="7695040" y="4809335"/>
            <a:ext cx="2103230" cy="346059"/>
          </a:xfrm>
          <a:custGeom>
            <a:avLst/>
            <a:gdLst/>
            <a:ahLst/>
            <a:cxnLst/>
            <a:rect l="l" t="t" r="r" b="b"/>
            <a:pathLst>
              <a:path w="124932" h="20559" extrusionOk="0">
                <a:moveTo>
                  <a:pt x="28957" y="1"/>
                </a:moveTo>
                <a:lnTo>
                  <a:pt x="15565" y="11748"/>
                </a:lnTo>
                <a:lnTo>
                  <a:pt x="4346" y="1939"/>
                </a:lnTo>
                <a:lnTo>
                  <a:pt x="0" y="6873"/>
                </a:lnTo>
                <a:lnTo>
                  <a:pt x="15565" y="20558"/>
                </a:lnTo>
                <a:lnTo>
                  <a:pt x="28957" y="8811"/>
                </a:lnTo>
                <a:lnTo>
                  <a:pt x="42349" y="20558"/>
                </a:lnTo>
                <a:lnTo>
                  <a:pt x="55740" y="8811"/>
                </a:lnTo>
                <a:lnTo>
                  <a:pt x="69132" y="20558"/>
                </a:lnTo>
                <a:lnTo>
                  <a:pt x="82524" y="8811"/>
                </a:lnTo>
                <a:lnTo>
                  <a:pt x="95916" y="20558"/>
                </a:lnTo>
                <a:lnTo>
                  <a:pt x="109307" y="8811"/>
                </a:lnTo>
                <a:lnTo>
                  <a:pt x="120585" y="18620"/>
                </a:lnTo>
                <a:lnTo>
                  <a:pt x="124931" y="13686"/>
                </a:lnTo>
                <a:lnTo>
                  <a:pt x="109307" y="1"/>
                </a:lnTo>
                <a:lnTo>
                  <a:pt x="95916" y="11748"/>
                </a:lnTo>
                <a:lnTo>
                  <a:pt x="82524" y="1"/>
                </a:lnTo>
                <a:lnTo>
                  <a:pt x="69132" y="11748"/>
                </a:lnTo>
                <a:lnTo>
                  <a:pt x="55740" y="1"/>
                </a:lnTo>
                <a:lnTo>
                  <a:pt x="42349" y="11748"/>
                </a:lnTo>
                <a:lnTo>
                  <a:pt x="28957" y="1"/>
                </a:lnTo>
                <a:close/>
              </a:path>
            </a:pathLst>
          </a:cu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3"/>
          <p:cNvSpPr/>
          <p:nvPr/>
        </p:nvSpPr>
        <p:spPr>
          <a:xfrm rot="10800000">
            <a:off x="8718250" y="770802"/>
            <a:ext cx="781800" cy="781800"/>
          </a:xfrm>
          <a:prstGeom prst="ellipse">
            <a:avLst/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3"/>
          <p:cNvSpPr/>
          <p:nvPr/>
        </p:nvSpPr>
        <p:spPr>
          <a:xfrm rot="10800000">
            <a:off x="8573615" y="539402"/>
            <a:ext cx="122400" cy="1224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3"/>
          <p:cNvSpPr/>
          <p:nvPr/>
        </p:nvSpPr>
        <p:spPr>
          <a:xfrm rot="10800000">
            <a:off x="512300" y="4656300"/>
            <a:ext cx="1003200" cy="1003200"/>
          </a:xfrm>
          <a:prstGeom prst="ellipse">
            <a:avLst/>
          </a:prstGeom>
          <a:solidFill>
            <a:schemeClr val="accent4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3"/>
          <p:cNvSpPr/>
          <p:nvPr/>
        </p:nvSpPr>
        <p:spPr>
          <a:xfrm rot="-9201064">
            <a:off x="1481778" y="4671995"/>
            <a:ext cx="91634" cy="91634"/>
          </a:xfrm>
          <a:prstGeom prst="ellipse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3"/>
          <p:cNvSpPr/>
          <p:nvPr/>
        </p:nvSpPr>
        <p:spPr>
          <a:xfrm>
            <a:off x="5937249" y="4440344"/>
            <a:ext cx="488242" cy="488899"/>
          </a:xfrm>
          <a:custGeom>
            <a:avLst/>
            <a:gdLst/>
            <a:ahLst/>
            <a:cxnLst/>
            <a:rect l="l" t="t" r="r" b="b"/>
            <a:pathLst>
              <a:path w="43818" h="43877" extrusionOk="0">
                <a:moveTo>
                  <a:pt x="21909" y="1"/>
                </a:moveTo>
                <a:cubicBezTo>
                  <a:pt x="21909" y="12101"/>
                  <a:pt x="12100" y="21968"/>
                  <a:pt x="0" y="21968"/>
                </a:cubicBezTo>
                <a:cubicBezTo>
                  <a:pt x="12100" y="21968"/>
                  <a:pt x="21909" y="31777"/>
                  <a:pt x="21909" y="43877"/>
                </a:cubicBezTo>
                <a:cubicBezTo>
                  <a:pt x="21909" y="31777"/>
                  <a:pt x="31718" y="21968"/>
                  <a:pt x="43817" y="21968"/>
                </a:cubicBezTo>
                <a:cubicBezTo>
                  <a:pt x="31718" y="21968"/>
                  <a:pt x="21909" y="12101"/>
                  <a:pt x="21909" y="1"/>
                </a:cubicBezTo>
                <a:close/>
              </a:path>
            </a:pathLst>
          </a:cu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3"/>
          <p:cNvSpPr/>
          <p:nvPr/>
        </p:nvSpPr>
        <p:spPr>
          <a:xfrm>
            <a:off x="4606329" y="4672050"/>
            <a:ext cx="245400" cy="2454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3"/>
          <p:cNvSpPr/>
          <p:nvPr/>
        </p:nvSpPr>
        <p:spPr>
          <a:xfrm>
            <a:off x="4796549" y="164577"/>
            <a:ext cx="488242" cy="488899"/>
          </a:xfrm>
          <a:custGeom>
            <a:avLst/>
            <a:gdLst/>
            <a:ahLst/>
            <a:cxnLst/>
            <a:rect l="l" t="t" r="r" b="b"/>
            <a:pathLst>
              <a:path w="43818" h="43877" extrusionOk="0">
                <a:moveTo>
                  <a:pt x="21909" y="1"/>
                </a:moveTo>
                <a:cubicBezTo>
                  <a:pt x="21909" y="12101"/>
                  <a:pt x="12100" y="21968"/>
                  <a:pt x="0" y="21968"/>
                </a:cubicBezTo>
                <a:cubicBezTo>
                  <a:pt x="12100" y="21968"/>
                  <a:pt x="21909" y="31777"/>
                  <a:pt x="21909" y="43877"/>
                </a:cubicBezTo>
                <a:cubicBezTo>
                  <a:pt x="21909" y="31777"/>
                  <a:pt x="31718" y="21968"/>
                  <a:pt x="43817" y="21968"/>
                </a:cubicBezTo>
                <a:cubicBezTo>
                  <a:pt x="31718" y="21968"/>
                  <a:pt x="21909" y="12101"/>
                  <a:pt x="21909" y="1"/>
                </a:cubicBezTo>
                <a:close/>
              </a:path>
            </a:pathLst>
          </a:custGeom>
          <a:solidFill>
            <a:schemeClr val="accent5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3"/>
          <p:cNvSpPr/>
          <p:nvPr/>
        </p:nvSpPr>
        <p:spPr>
          <a:xfrm>
            <a:off x="5269004" y="558100"/>
            <a:ext cx="245400" cy="2454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3"/>
          <p:cNvSpPr txBox="1">
            <a:spLocks noGrp="1"/>
          </p:cNvSpPr>
          <p:nvPr>
            <p:ph type="title" idx="2" hasCustomPrompt="1"/>
          </p:nvPr>
        </p:nvSpPr>
        <p:spPr>
          <a:xfrm>
            <a:off x="1501988" y="1438650"/>
            <a:ext cx="853200" cy="104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2" name="Google Shape;242;p5"/>
          <p:cNvGrpSpPr/>
          <p:nvPr/>
        </p:nvGrpSpPr>
        <p:grpSpPr>
          <a:xfrm>
            <a:off x="-100" y="-2100"/>
            <a:ext cx="9144129" cy="5149800"/>
            <a:chOff x="-100" y="-2100"/>
            <a:chExt cx="9144129" cy="5149800"/>
          </a:xfrm>
        </p:grpSpPr>
        <p:cxnSp>
          <p:nvCxnSpPr>
            <p:cNvPr id="243" name="Google Shape;243;p5"/>
            <p:cNvCxnSpPr/>
            <p:nvPr/>
          </p:nvCxnSpPr>
          <p:spPr>
            <a:xfrm>
              <a:off x="352950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" name="Google Shape;244;p5"/>
            <p:cNvCxnSpPr/>
            <p:nvPr/>
          </p:nvCxnSpPr>
          <p:spPr>
            <a:xfrm>
              <a:off x="609193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5" name="Google Shape;245;p5"/>
            <p:cNvCxnSpPr/>
            <p:nvPr/>
          </p:nvCxnSpPr>
          <p:spPr>
            <a:xfrm>
              <a:off x="865437" y="-210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6" name="Google Shape;246;p5"/>
            <p:cNvCxnSpPr/>
            <p:nvPr/>
          </p:nvCxnSpPr>
          <p:spPr>
            <a:xfrm>
              <a:off x="1121680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7" name="Google Shape;247;p5"/>
            <p:cNvCxnSpPr/>
            <p:nvPr/>
          </p:nvCxnSpPr>
          <p:spPr>
            <a:xfrm>
              <a:off x="1377924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8" name="Google Shape;248;p5"/>
            <p:cNvCxnSpPr/>
            <p:nvPr/>
          </p:nvCxnSpPr>
          <p:spPr>
            <a:xfrm>
              <a:off x="1634167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9" name="Google Shape;249;p5"/>
            <p:cNvCxnSpPr/>
            <p:nvPr/>
          </p:nvCxnSpPr>
          <p:spPr>
            <a:xfrm>
              <a:off x="1890410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0" name="Google Shape;250;p5"/>
            <p:cNvCxnSpPr/>
            <p:nvPr/>
          </p:nvCxnSpPr>
          <p:spPr>
            <a:xfrm>
              <a:off x="2146654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1" name="Google Shape;251;p5"/>
            <p:cNvCxnSpPr/>
            <p:nvPr/>
          </p:nvCxnSpPr>
          <p:spPr>
            <a:xfrm>
              <a:off x="2402897" y="-210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2" name="Google Shape;252;p5"/>
            <p:cNvCxnSpPr/>
            <p:nvPr/>
          </p:nvCxnSpPr>
          <p:spPr>
            <a:xfrm>
              <a:off x="2659140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3" name="Google Shape;253;p5"/>
            <p:cNvCxnSpPr/>
            <p:nvPr/>
          </p:nvCxnSpPr>
          <p:spPr>
            <a:xfrm>
              <a:off x="2915384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4" name="Google Shape;254;p5"/>
            <p:cNvCxnSpPr/>
            <p:nvPr/>
          </p:nvCxnSpPr>
          <p:spPr>
            <a:xfrm>
              <a:off x="3171627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5" name="Google Shape;255;p5"/>
            <p:cNvCxnSpPr/>
            <p:nvPr/>
          </p:nvCxnSpPr>
          <p:spPr>
            <a:xfrm>
              <a:off x="3427871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6" name="Google Shape;256;p5"/>
            <p:cNvCxnSpPr/>
            <p:nvPr/>
          </p:nvCxnSpPr>
          <p:spPr>
            <a:xfrm>
              <a:off x="3684114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7" name="Google Shape;257;p5"/>
            <p:cNvCxnSpPr/>
            <p:nvPr/>
          </p:nvCxnSpPr>
          <p:spPr>
            <a:xfrm>
              <a:off x="3940357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8" name="Google Shape;258;p5"/>
            <p:cNvCxnSpPr/>
            <p:nvPr/>
          </p:nvCxnSpPr>
          <p:spPr>
            <a:xfrm>
              <a:off x="4196601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9" name="Google Shape;259;p5"/>
            <p:cNvCxnSpPr/>
            <p:nvPr/>
          </p:nvCxnSpPr>
          <p:spPr>
            <a:xfrm>
              <a:off x="4452844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0" name="Google Shape;260;p5"/>
            <p:cNvCxnSpPr/>
            <p:nvPr/>
          </p:nvCxnSpPr>
          <p:spPr>
            <a:xfrm>
              <a:off x="4709088" y="-210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1" name="Google Shape;261;p5"/>
            <p:cNvCxnSpPr/>
            <p:nvPr/>
          </p:nvCxnSpPr>
          <p:spPr>
            <a:xfrm>
              <a:off x="4965331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2" name="Google Shape;262;p5"/>
            <p:cNvCxnSpPr/>
            <p:nvPr/>
          </p:nvCxnSpPr>
          <p:spPr>
            <a:xfrm>
              <a:off x="5221574" y="-210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3" name="Google Shape;263;p5"/>
            <p:cNvCxnSpPr/>
            <p:nvPr/>
          </p:nvCxnSpPr>
          <p:spPr>
            <a:xfrm>
              <a:off x="5477818" y="-210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4" name="Google Shape;264;p5"/>
            <p:cNvCxnSpPr/>
            <p:nvPr/>
          </p:nvCxnSpPr>
          <p:spPr>
            <a:xfrm>
              <a:off x="5734061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5" name="Google Shape;265;p5"/>
            <p:cNvCxnSpPr/>
            <p:nvPr/>
          </p:nvCxnSpPr>
          <p:spPr>
            <a:xfrm>
              <a:off x="5990304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6" name="Google Shape;266;p5"/>
            <p:cNvCxnSpPr/>
            <p:nvPr/>
          </p:nvCxnSpPr>
          <p:spPr>
            <a:xfrm>
              <a:off x="6246548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7" name="Google Shape;267;p5"/>
            <p:cNvCxnSpPr/>
            <p:nvPr/>
          </p:nvCxnSpPr>
          <p:spPr>
            <a:xfrm>
              <a:off x="6502791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8" name="Google Shape;268;p5"/>
            <p:cNvCxnSpPr/>
            <p:nvPr/>
          </p:nvCxnSpPr>
          <p:spPr>
            <a:xfrm>
              <a:off x="6759035" y="-210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9" name="Google Shape;269;p5"/>
            <p:cNvCxnSpPr/>
            <p:nvPr/>
          </p:nvCxnSpPr>
          <p:spPr>
            <a:xfrm>
              <a:off x="7015278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0" name="Google Shape;270;p5"/>
            <p:cNvCxnSpPr/>
            <p:nvPr/>
          </p:nvCxnSpPr>
          <p:spPr>
            <a:xfrm>
              <a:off x="7271521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1" name="Google Shape;271;p5"/>
            <p:cNvCxnSpPr/>
            <p:nvPr/>
          </p:nvCxnSpPr>
          <p:spPr>
            <a:xfrm>
              <a:off x="7527765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2" name="Google Shape;272;p5"/>
            <p:cNvCxnSpPr/>
            <p:nvPr/>
          </p:nvCxnSpPr>
          <p:spPr>
            <a:xfrm>
              <a:off x="7784008" y="-210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3" name="Google Shape;273;p5"/>
            <p:cNvCxnSpPr/>
            <p:nvPr/>
          </p:nvCxnSpPr>
          <p:spPr>
            <a:xfrm>
              <a:off x="8040251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4" name="Google Shape;274;p5"/>
            <p:cNvCxnSpPr/>
            <p:nvPr/>
          </p:nvCxnSpPr>
          <p:spPr>
            <a:xfrm>
              <a:off x="8296495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5" name="Google Shape;275;p5"/>
            <p:cNvCxnSpPr/>
            <p:nvPr/>
          </p:nvCxnSpPr>
          <p:spPr>
            <a:xfrm>
              <a:off x="8552738" y="-210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6" name="Google Shape;276;p5"/>
            <p:cNvCxnSpPr/>
            <p:nvPr/>
          </p:nvCxnSpPr>
          <p:spPr>
            <a:xfrm>
              <a:off x="8808982" y="-210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7" name="Google Shape;277;p5"/>
            <p:cNvCxnSpPr/>
            <p:nvPr/>
          </p:nvCxnSpPr>
          <p:spPr>
            <a:xfrm>
              <a:off x="9065225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8" name="Google Shape;278;p5"/>
            <p:cNvCxnSpPr/>
            <p:nvPr/>
          </p:nvCxnSpPr>
          <p:spPr>
            <a:xfrm>
              <a:off x="96700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9" name="Google Shape;279;p5"/>
            <p:cNvCxnSpPr/>
            <p:nvPr/>
          </p:nvCxnSpPr>
          <p:spPr>
            <a:xfrm rot="10800000">
              <a:off x="4573829" y="41812"/>
              <a:ext cx="0" cy="9140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0" name="Google Shape;280;p5"/>
            <p:cNvCxnSpPr/>
            <p:nvPr/>
          </p:nvCxnSpPr>
          <p:spPr>
            <a:xfrm rot="10800000">
              <a:off x="4573829" y="-218345"/>
              <a:ext cx="0" cy="9140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1" name="Google Shape;281;p5"/>
            <p:cNvCxnSpPr/>
            <p:nvPr/>
          </p:nvCxnSpPr>
          <p:spPr>
            <a:xfrm rot="10800000">
              <a:off x="4570100" y="-478501"/>
              <a:ext cx="0" cy="9140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2" name="Google Shape;282;p5"/>
            <p:cNvCxnSpPr/>
            <p:nvPr/>
          </p:nvCxnSpPr>
          <p:spPr>
            <a:xfrm rot="10800000">
              <a:off x="4573829" y="-738658"/>
              <a:ext cx="0" cy="9140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3" name="Google Shape;283;p5"/>
            <p:cNvCxnSpPr/>
            <p:nvPr/>
          </p:nvCxnSpPr>
          <p:spPr>
            <a:xfrm rot="10800000">
              <a:off x="4573829" y="-998815"/>
              <a:ext cx="0" cy="9140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4" name="Google Shape;284;p5"/>
            <p:cNvCxnSpPr/>
            <p:nvPr/>
          </p:nvCxnSpPr>
          <p:spPr>
            <a:xfrm rot="10800000">
              <a:off x="4573829" y="-1258971"/>
              <a:ext cx="0" cy="9140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5" name="Google Shape;285;p5"/>
            <p:cNvCxnSpPr/>
            <p:nvPr/>
          </p:nvCxnSpPr>
          <p:spPr>
            <a:xfrm rot="10800000">
              <a:off x="4573829" y="-1519128"/>
              <a:ext cx="0" cy="9140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6" name="Google Shape;286;p5"/>
            <p:cNvCxnSpPr/>
            <p:nvPr/>
          </p:nvCxnSpPr>
          <p:spPr>
            <a:xfrm rot="10800000">
              <a:off x="4573829" y="-1779284"/>
              <a:ext cx="0" cy="9140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7" name="Google Shape;287;p5"/>
            <p:cNvCxnSpPr/>
            <p:nvPr/>
          </p:nvCxnSpPr>
          <p:spPr>
            <a:xfrm rot="10800000">
              <a:off x="4570100" y="-2039441"/>
              <a:ext cx="0" cy="9140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8" name="Google Shape;288;p5"/>
            <p:cNvCxnSpPr/>
            <p:nvPr/>
          </p:nvCxnSpPr>
          <p:spPr>
            <a:xfrm rot="10800000">
              <a:off x="4573829" y="-2299597"/>
              <a:ext cx="0" cy="9140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9" name="Google Shape;289;p5"/>
            <p:cNvCxnSpPr/>
            <p:nvPr/>
          </p:nvCxnSpPr>
          <p:spPr>
            <a:xfrm rot="10800000">
              <a:off x="4573829" y="-2559754"/>
              <a:ext cx="0" cy="9140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0" name="Google Shape;290;p5"/>
            <p:cNvCxnSpPr/>
            <p:nvPr/>
          </p:nvCxnSpPr>
          <p:spPr>
            <a:xfrm rot="10800000">
              <a:off x="4573829" y="-2819911"/>
              <a:ext cx="0" cy="9140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1" name="Google Shape;291;p5"/>
            <p:cNvCxnSpPr/>
            <p:nvPr/>
          </p:nvCxnSpPr>
          <p:spPr>
            <a:xfrm rot="10800000">
              <a:off x="4573829" y="-3080067"/>
              <a:ext cx="0" cy="9140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2" name="Google Shape;292;p5"/>
            <p:cNvCxnSpPr/>
            <p:nvPr/>
          </p:nvCxnSpPr>
          <p:spPr>
            <a:xfrm rot="10800000">
              <a:off x="4573829" y="-3340224"/>
              <a:ext cx="0" cy="9140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3" name="Google Shape;293;p5"/>
            <p:cNvCxnSpPr/>
            <p:nvPr/>
          </p:nvCxnSpPr>
          <p:spPr>
            <a:xfrm rot="10800000">
              <a:off x="4573829" y="-3600380"/>
              <a:ext cx="0" cy="9140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4" name="Google Shape;294;p5"/>
            <p:cNvCxnSpPr/>
            <p:nvPr/>
          </p:nvCxnSpPr>
          <p:spPr>
            <a:xfrm rot="10800000">
              <a:off x="4573829" y="-3860537"/>
              <a:ext cx="0" cy="9140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5" name="Google Shape;295;p5"/>
            <p:cNvCxnSpPr/>
            <p:nvPr/>
          </p:nvCxnSpPr>
          <p:spPr>
            <a:xfrm rot="10800000">
              <a:off x="4573829" y="-4120693"/>
              <a:ext cx="0" cy="9140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6" name="Google Shape;296;p5"/>
            <p:cNvCxnSpPr/>
            <p:nvPr/>
          </p:nvCxnSpPr>
          <p:spPr>
            <a:xfrm rot="10800000">
              <a:off x="4570100" y="-4380850"/>
              <a:ext cx="0" cy="9140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7" name="Google Shape;297;p5"/>
            <p:cNvCxnSpPr/>
            <p:nvPr/>
          </p:nvCxnSpPr>
          <p:spPr>
            <a:xfrm rot="10800000">
              <a:off x="4573829" y="301975"/>
              <a:ext cx="0" cy="9140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98" name="Google Shape;298;p5"/>
          <p:cNvGrpSpPr/>
          <p:nvPr/>
        </p:nvGrpSpPr>
        <p:grpSpPr>
          <a:xfrm>
            <a:off x="701025" y="539400"/>
            <a:ext cx="7731300" cy="4064700"/>
            <a:chOff x="701025" y="539400"/>
            <a:chExt cx="7731300" cy="4064700"/>
          </a:xfrm>
        </p:grpSpPr>
        <p:sp>
          <p:nvSpPr>
            <p:cNvPr id="299" name="Google Shape;299;p5"/>
            <p:cNvSpPr/>
            <p:nvPr/>
          </p:nvSpPr>
          <p:spPr>
            <a:xfrm>
              <a:off x="711950" y="539400"/>
              <a:ext cx="7719000" cy="4064700"/>
            </a:xfrm>
            <a:prstGeom prst="roundRect">
              <a:avLst>
                <a:gd name="adj" fmla="val 6735"/>
              </a:avLst>
            </a:pr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00" name="Google Shape;300;p5"/>
            <p:cNvCxnSpPr/>
            <p:nvPr/>
          </p:nvCxnSpPr>
          <p:spPr>
            <a:xfrm rot="10800000">
              <a:off x="701025" y="1072675"/>
              <a:ext cx="7731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301" name="Google Shape;301;p5"/>
            <p:cNvGrpSpPr/>
            <p:nvPr/>
          </p:nvGrpSpPr>
          <p:grpSpPr>
            <a:xfrm>
              <a:off x="941925" y="763050"/>
              <a:ext cx="716485" cy="147300"/>
              <a:chOff x="7468650" y="676950"/>
              <a:chExt cx="716485" cy="147300"/>
            </a:xfrm>
          </p:grpSpPr>
          <p:sp>
            <p:nvSpPr>
              <p:cNvPr id="302" name="Google Shape;302;p5"/>
              <p:cNvSpPr/>
              <p:nvPr/>
            </p:nvSpPr>
            <p:spPr>
              <a:xfrm>
                <a:off x="7468650" y="676950"/>
                <a:ext cx="147300" cy="147300"/>
              </a:xfrm>
              <a:prstGeom prst="ellipse">
                <a:avLst/>
              </a:pr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" name="Google Shape;303;p5"/>
              <p:cNvSpPr/>
              <p:nvPr/>
            </p:nvSpPr>
            <p:spPr>
              <a:xfrm>
                <a:off x="7753243" y="676950"/>
                <a:ext cx="147300" cy="147300"/>
              </a:xfrm>
              <a:prstGeom prst="ellipse">
                <a:avLst/>
              </a:prstGeom>
              <a:solidFill>
                <a:schemeClr val="accent5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" name="Google Shape;304;p5"/>
              <p:cNvSpPr/>
              <p:nvPr/>
            </p:nvSpPr>
            <p:spPr>
              <a:xfrm>
                <a:off x="8037835" y="676950"/>
                <a:ext cx="147300" cy="147300"/>
              </a:xfrm>
              <a:prstGeom prst="ellipse">
                <a:avLst/>
              </a:pr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05" name="Google Shape;305;p5"/>
          <p:cNvSpPr/>
          <p:nvPr/>
        </p:nvSpPr>
        <p:spPr>
          <a:xfrm>
            <a:off x="-588071" y="4698673"/>
            <a:ext cx="1659097" cy="273024"/>
          </a:xfrm>
          <a:custGeom>
            <a:avLst/>
            <a:gdLst/>
            <a:ahLst/>
            <a:cxnLst/>
            <a:rect l="l" t="t" r="r" b="b"/>
            <a:pathLst>
              <a:path w="124932" h="20559" extrusionOk="0">
                <a:moveTo>
                  <a:pt x="28957" y="1"/>
                </a:moveTo>
                <a:lnTo>
                  <a:pt x="15565" y="11748"/>
                </a:lnTo>
                <a:lnTo>
                  <a:pt x="4346" y="1939"/>
                </a:lnTo>
                <a:lnTo>
                  <a:pt x="0" y="6873"/>
                </a:lnTo>
                <a:lnTo>
                  <a:pt x="15565" y="20558"/>
                </a:lnTo>
                <a:lnTo>
                  <a:pt x="28957" y="8811"/>
                </a:lnTo>
                <a:lnTo>
                  <a:pt x="42349" y="20558"/>
                </a:lnTo>
                <a:lnTo>
                  <a:pt x="55740" y="8811"/>
                </a:lnTo>
                <a:lnTo>
                  <a:pt x="69132" y="20558"/>
                </a:lnTo>
                <a:lnTo>
                  <a:pt x="82524" y="8811"/>
                </a:lnTo>
                <a:lnTo>
                  <a:pt x="95916" y="20558"/>
                </a:lnTo>
                <a:lnTo>
                  <a:pt x="109307" y="8811"/>
                </a:lnTo>
                <a:lnTo>
                  <a:pt x="120585" y="18620"/>
                </a:lnTo>
                <a:lnTo>
                  <a:pt x="124931" y="13686"/>
                </a:lnTo>
                <a:lnTo>
                  <a:pt x="109307" y="1"/>
                </a:lnTo>
                <a:lnTo>
                  <a:pt x="95916" y="11748"/>
                </a:lnTo>
                <a:lnTo>
                  <a:pt x="82524" y="1"/>
                </a:lnTo>
                <a:lnTo>
                  <a:pt x="69132" y="11748"/>
                </a:lnTo>
                <a:lnTo>
                  <a:pt x="55740" y="1"/>
                </a:lnTo>
                <a:lnTo>
                  <a:pt x="42349" y="11748"/>
                </a:lnTo>
                <a:lnTo>
                  <a:pt x="28957" y="1"/>
                </a:lnTo>
                <a:close/>
              </a:path>
            </a:pathLst>
          </a:custGeom>
          <a:solidFill>
            <a:schemeClr val="accent3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5"/>
          <p:cNvSpPr/>
          <p:nvPr/>
        </p:nvSpPr>
        <p:spPr>
          <a:xfrm>
            <a:off x="1161522" y="4895200"/>
            <a:ext cx="183000" cy="1830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5"/>
          <p:cNvSpPr/>
          <p:nvPr/>
        </p:nvSpPr>
        <p:spPr>
          <a:xfrm>
            <a:off x="8502725" y="207750"/>
            <a:ext cx="613200" cy="613200"/>
          </a:xfrm>
          <a:prstGeom prst="star4">
            <a:avLst>
              <a:gd name="adj" fmla="val 19794"/>
            </a:avLst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p5"/>
          <p:cNvSpPr/>
          <p:nvPr/>
        </p:nvSpPr>
        <p:spPr>
          <a:xfrm>
            <a:off x="8899600" y="-116550"/>
            <a:ext cx="415800" cy="415800"/>
          </a:xfrm>
          <a:prstGeom prst="star4">
            <a:avLst>
              <a:gd name="adj" fmla="val 19794"/>
            </a:avLst>
          </a:prstGeom>
          <a:solidFill>
            <a:schemeClr val="accent5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p5"/>
          <p:cNvSpPr/>
          <p:nvPr/>
        </p:nvSpPr>
        <p:spPr>
          <a:xfrm>
            <a:off x="-487601" y="69700"/>
            <a:ext cx="1006200" cy="10062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p5"/>
          <p:cNvSpPr/>
          <p:nvPr/>
        </p:nvSpPr>
        <p:spPr>
          <a:xfrm>
            <a:off x="226425" y="1075900"/>
            <a:ext cx="362400" cy="362400"/>
          </a:xfrm>
          <a:prstGeom prst="star4">
            <a:avLst>
              <a:gd name="adj" fmla="val 19794"/>
            </a:avLst>
          </a:prstGeom>
          <a:solidFill>
            <a:schemeClr val="accent4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p5"/>
          <p:cNvSpPr/>
          <p:nvPr/>
        </p:nvSpPr>
        <p:spPr>
          <a:xfrm>
            <a:off x="226422" y="1578900"/>
            <a:ext cx="91500" cy="91500"/>
          </a:xfrm>
          <a:prstGeom prst="ellipse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p5"/>
          <p:cNvSpPr txBox="1">
            <a:spLocks noGrp="1"/>
          </p:cNvSpPr>
          <p:nvPr>
            <p:ph type="subTitle" idx="1"/>
          </p:nvPr>
        </p:nvSpPr>
        <p:spPr>
          <a:xfrm>
            <a:off x="5303713" y="2372850"/>
            <a:ext cx="1618800" cy="415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13" name="Google Shape;313;p5"/>
          <p:cNvSpPr txBox="1">
            <a:spLocks noGrp="1"/>
          </p:cNvSpPr>
          <p:nvPr>
            <p:ph type="subTitle" idx="2"/>
          </p:nvPr>
        </p:nvSpPr>
        <p:spPr>
          <a:xfrm>
            <a:off x="2221488" y="2378275"/>
            <a:ext cx="1618800" cy="415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14" name="Google Shape;314;p5"/>
          <p:cNvSpPr txBox="1">
            <a:spLocks noGrp="1"/>
          </p:cNvSpPr>
          <p:nvPr>
            <p:ph type="title"/>
          </p:nvPr>
        </p:nvSpPr>
        <p:spPr>
          <a:xfrm>
            <a:off x="1844825" y="539400"/>
            <a:ext cx="6321600" cy="52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2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15" name="Google Shape;315;p5"/>
          <p:cNvSpPr txBox="1">
            <a:spLocks noGrp="1"/>
          </p:cNvSpPr>
          <p:nvPr>
            <p:ph type="subTitle" idx="3"/>
          </p:nvPr>
        </p:nvSpPr>
        <p:spPr>
          <a:xfrm>
            <a:off x="2051238" y="2844175"/>
            <a:ext cx="1959300" cy="1054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16" name="Google Shape;316;p5"/>
          <p:cNvSpPr txBox="1">
            <a:spLocks noGrp="1"/>
          </p:cNvSpPr>
          <p:nvPr>
            <p:ph type="subTitle" idx="4"/>
          </p:nvPr>
        </p:nvSpPr>
        <p:spPr>
          <a:xfrm>
            <a:off x="5133463" y="2854050"/>
            <a:ext cx="1959300" cy="1054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8" name="Google Shape;318;p6"/>
          <p:cNvGrpSpPr/>
          <p:nvPr/>
        </p:nvGrpSpPr>
        <p:grpSpPr>
          <a:xfrm>
            <a:off x="-100" y="-2100"/>
            <a:ext cx="9144129" cy="5149800"/>
            <a:chOff x="-100" y="-2100"/>
            <a:chExt cx="9144129" cy="5149800"/>
          </a:xfrm>
        </p:grpSpPr>
        <p:cxnSp>
          <p:nvCxnSpPr>
            <p:cNvPr id="319" name="Google Shape;319;p6"/>
            <p:cNvCxnSpPr/>
            <p:nvPr/>
          </p:nvCxnSpPr>
          <p:spPr>
            <a:xfrm>
              <a:off x="352950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0" name="Google Shape;320;p6"/>
            <p:cNvCxnSpPr/>
            <p:nvPr/>
          </p:nvCxnSpPr>
          <p:spPr>
            <a:xfrm>
              <a:off x="609193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1" name="Google Shape;321;p6"/>
            <p:cNvCxnSpPr/>
            <p:nvPr/>
          </p:nvCxnSpPr>
          <p:spPr>
            <a:xfrm>
              <a:off x="865437" y="-210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2" name="Google Shape;322;p6"/>
            <p:cNvCxnSpPr/>
            <p:nvPr/>
          </p:nvCxnSpPr>
          <p:spPr>
            <a:xfrm>
              <a:off x="1121680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3" name="Google Shape;323;p6"/>
            <p:cNvCxnSpPr/>
            <p:nvPr/>
          </p:nvCxnSpPr>
          <p:spPr>
            <a:xfrm>
              <a:off x="1377924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4" name="Google Shape;324;p6"/>
            <p:cNvCxnSpPr/>
            <p:nvPr/>
          </p:nvCxnSpPr>
          <p:spPr>
            <a:xfrm>
              <a:off x="1634167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5" name="Google Shape;325;p6"/>
            <p:cNvCxnSpPr/>
            <p:nvPr/>
          </p:nvCxnSpPr>
          <p:spPr>
            <a:xfrm>
              <a:off x="1890410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6" name="Google Shape;326;p6"/>
            <p:cNvCxnSpPr/>
            <p:nvPr/>
          </p:nvCxnSpPr>
          <p:spPr>
            <a:xfrm>
              <a:off x="2146654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7" name="Google Shape;327;p6"/>
            <p:cNvCxnSpPr/>
            <p:nvPr/>
          </p:nvCxnSpPr>
          <p:spPr>
            <a:xfrm>
              <a:off x="2402897" y="-210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8" name="Google Shape;328;p6"/>
            <p:cNvCxnSpPr/>
            <p:nvPr/>
          </p:nvCxnSpPr>
          <p:spPr>
            <a:xfrm>
              <a:off x="2659140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9" name="Google Shape;329;p6"/>
            <p:cNvCxnSpPr/>
            <p:nvPr/>
          </p:nvCxnSpPr>
          <p:spPr>
            <a:xfrm>
              <a:off x="2915384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0" name="Google Shape;330;p6"/>
            <p:cNvCxnSpPr/>
            <p:nvPr/>
          </p:nvCxnSpPr>
          <p:spPr>
            <a:xfrm>
              <a:off x="3171627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1" name="Google Shape;331;p6"/>
            <p:cNvCxnSpPr/>
            <p:nvPr/>
          </p:nvCxnSpPr>
          <p:spPr>
            <a:xfrm>
              <a:off x="3427871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2" name="Google Shape;332;p6"/>
            <p:cNvCxnSpPr/>
            <p:nvPr/>
          </p:nvCxnSpPr>
          <p:spPr>
            <a:xfrm>
              <a:off x="3684114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3" name="Google Shape;333;p6"/>
            <p:cNvCxnSpPr/>
            <p:nvPr/>
          </p:nvCxnSpPr>
          <p:spPr>
            <a:xfrm>
              <a:off x="3940357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4" name="Google Shape;334;p6"/>
            <p:cNvCxnSpPr/>
            <p:nvPr/>
          </p:nvCxnSpPr>
          <p:spPr>
            <a:xfrm>
              <a:off x="4196601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5" name="Google Shape;335;p6"/>
            <p:cNvCxnSpPr/>
            <p:nvPr/>
          </p:nvCxnSpPr>
          <p:spPr>
            <a:xfrm>
              <a:off x="4452844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6" name="Google Shape;336;p6"/>
            <p:cNvCxnSpPr/>
            <p:nvPr/>
          </p:nvCxnSpPr>
          <p:spPr>
            <a:xfrm>
              <a:off x="4709088" y="-210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7" name="Google Shape;337;p6"/>
            <p:cNvCxnSpPr/>
            <p:nvPr/>
          </p:nvCxnSpPr>
          <p:spPr>
            <a:xfrm>
              <a:off x="4965331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8" name="Google Shape;338;p6"/>
            <p:cNvCxnSpPr/>
            <p:nvPr/>
          </p:nvCxnSpPr>
          <p:spPr>
            <a:xfrm>
              <a:off x="5221574" y="-210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9" name="Google Shape;339;p6"/>
            <p:cNvCxnSpPr/>
            <p:nvPr/>
          </p:nvCxnSpPr>
          <p:spPr>
            <a:xfrm>
              <a:off x="5477818" y="-210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0" name="Google Shape;340;p6"/>
            <p:cNvCxnSpPr/>
            <p:nvPr/>
          </p:nvCxnSpPr>
          <p:spPr>
            <a:xfrm>
              <a:off x="5734061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1" name="Google Shape;341;p6"/>
            <p:cNvCxnSpPr/>
            <p:nvPr/>
          </p:nvCxnSpPr>
          <p:spPr>
            <a:xfrm>
              <a:off x="5990304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2" name="Google Shape;342;p6"/>
            <p:cNvCxnSpPr/>
            <p:nvPr/>
          </p:nvCxnSpPr>
          <p:spPr>
            <a:xfrm>
              <a:off x="6246548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3" name="Google Shape;343;p6"/>
            <p:cNvCxnSpPr/>
            <p:nvPr/>
          </p:nvCxnSpPr>
          <p:spPr>
            <a:xfrm>
              <a:off x="6502791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4" name="Google Shape;344;p6"/>
            <p:cNvCxnSpPr/>
            <p:nvPr/>
          </p:nvCxnSpPr>
          <p:spPr>
            <a:xfrm>
              <a:off x="6759035" y="-210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5" name="Google Shape;345;p6"/>
            <p:cNvCxnSpPr/>
            <p:nvPr/>
          </p:nvCxnSpPr>
          <p:spPr>
            <a:xfrm>
              <a:off x="7015278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6" name="Google Shape;346;p6"/>
            <p:cNvCxnSpPr/>
            <p:nvPr/>
          </p:nvCxnSpPr>
          <p:spPr>
            <a:xfrm>
              <a:off x="7271521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7" name="Google Shape;347;p6"/>
            <p:cNvCxnSpPr/>
            <p:nvPr/>
          </p:nvCxnSpPr>
          <p:spPr>
            <a:xfrm>
              <a:off x="7527765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8" name="Google Shape;348;p6"/>
            <p:cNvCxnSpPr/>
            <p:nvPr/>
          </p:nvCxnSpPr>
          <p:spPr>
            <a:xfrm>
              <a:off x="7784008" y="-210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9" name="Google Shape;349;p6"/>
            <p:cNvCxnSpPr/>
            <p:nvPr/>
          </p:nvCxnSpPr>
          <p:spPr>
            <a:xfrm>
              <a:off x="8040251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0" name="Google Shape;350;p6"/>
            <p:cNvCxnSpPr/>
            <p:nvPr/>
          </p:nvCxnSpPr>
          <p:spPr>
            <a:xfrm>
              <a:off x="8296495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1" name="Google Shape;351;p6"/>
            <p:cNvCxnSpPr/>
            <p:nvPr/>
          </p:nvCxnSpPr>
          <p:spPr>
            <a:xfrm>
              <a:off x="8552738" y="-210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2" name="Google Shape;352;p6"/>
            <p:cNvCxnSpPr/>
            <p:nvPr/>
          </p:nvCxnSpPr>
          <p:spPr>
            <a:xfrm>
              <a:off x="8808982" y="-210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3" name="Google Shape;353;p6"/>
            <p:cNvCxnSpPr/>
            <p:nvPr/>
          </p:nvCxnSpPr>
          <p:spPr>
            <a:xfrm>
              <a:off x="9065225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4" name="Google Shape;354;p6"/>
            <p:cNvCxnSpPr/>
            <p:nvPr/>
          </p:nvCxnSpPr>
          <p:spPr>
            <a:xfrm>
              <a:off x="96700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5" name="Google Shape;355;p6"/>
            <p:cNvCxnSpPr/>
            <p:nvPr/>
          </p:nvCxnSpPr>
          <p:spPr>
            <a:xfrm rot="10800000">
              <a:off x="4573829" y="41812"/>
              <a:ext cx="0" cy="9140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6" name="Google Shape;356;p6"/>
            <p:cNvCxnSpPr/>
            <p:nvPr/>
          </p:nvCxnSpPr>
          <p:spPr>
            <a:xfrm rot="10800000">
              <a:off x="4573829" y="-218345"/>
              <a:ext cx="0" cy="9140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7" name="Google Shape;357;p6"/>
            <p:cNvCxnSpPr/>
            <p:nvPr/>
          </p:nvCxnSpPr>
          <p:spPr>
            <a:xfrm rot="10800000">
              <a:off x="4570100" y="-478501"/>
              <a:ext cx="0" cy="9140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8" name="Google Shape;358;p6"/>
            <p:cNvCxnSpPr/>
            <p:nvPr/>
          </p:nvCxnSpPr>
          <p:spPr>
            <a:xfrm rot="10800000">
              <a:off x="4573829" y="-738658"/>
              <a:ext cx="0" cy="9140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9" name="Google Shape;359;p6"/>
            <p:cNvCxnSpPr/>
            <p:nvPr/>
          </p:nvCxnSpPr>
          <p:spPr>
            <a:xfrm rot="10800000">
              <a:off x="4573829" y="-998815"/>
              <a:ext cx="0" cy="9140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0" name="Google Shape;360;p6"/>
            <p:cNvCxnSpPr/>
            <p:nvPr/>
          </p:nvCxnSpPr>
          <p:spPr>
            <a:xfrm rot="10800000">
              <a:off x="4573829" y="-1258971"/>
              <a:ext cx="0" cy="9140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1" name="Google Shape;361;p6"/>
            <p:cNvCxnSpPr/>
            <p:nvPr/>
          </p:nvCxnSpPr>
          <p:spPr>
            <a:xfrm rot="10800000">
              <a:off x="4573829" y="-1519128"/>
              <a:ext cx="0" cy="9140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2" name="Google Shape;362;p6"/>
            <p:cNvCxnSpPr/>
            <p:nvPr/>
          </p:nvCxnSpPr>
          <p:spPr>
            <a:xfrm rot="10800000">
              <a:off x="4573829" y="-1779284"/>
              <a:ext cx="0" cy="9140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3" name="Google Shape;363;p6"/>
            <p:cNvCxnSpPr/>
            <p:nvPr/>
          </p:nvCxnSpPr>
          <p:spPr>
            <a:xfrm rot="10800000">
              <a:off x="4570100" y="-2039441"/>
              <a:ext cx="0" cy="9140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4" name="Google Shape;364;p6"/>
            <p:cNvCxnSpPr/>
            <p:nvPr/>
          </p:nvCxnSpPr>
          <p:spPr>
            <a:xfrm rot="10800000">
              <a:off x="4573829" y="-2299597"/>
              <a:ext cx="0" cy="9140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5" name="Google Shape;365;p6"/>
            <p:cNvCxnSpPr/>
            <p:nvPr/>
          </p:nvCxnSpPr>
          <p:spPr>
            <a:xfrm rot="10800000">
              <a:off x="4573829" y="-2559754"/>
              <a:ext cx="0" cy="9140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6" name="Google Shape;366;p6"/>
            <p:cNvCxnSpPr/>
            <p:nvPr/>
          </p:nvCxnSpPr>
          <p:spPr>
            <a:xfrm rot="10800000">
              <a:off x="4573829" y="-2819911"/>
              <a:ext cx="0" cy="9140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7" name="Google Shape;367;p6"/>
            <p:cNvCxnSpPr/>
            <p:nvPr/>
          </p:nvCxnSpPr>
          <p:spPr>
            <a:xfrm rot="10800000">
              <a:off x="4573829" y="-3080067"/>
              <a:ext cx="0" cy="9140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8" name="Google Shape;368;p6"/>
            <p:cNvCxnSpPr/>
            <p:nvPr/>
          </p:nvCxnSpPr>
          <p:spPr>
            <a:xfrm rot="10800000">
              <a:off x="4573829" y="-3340224"/>
              <a:ext cx="0" cy="9140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9" name="Google Shape;369;p6"/>
            <p:cNvCxnSpPr/>
            <p:nvPr/>
          </p:nvCxnSpPr>
          <p:spPr>
            <a:xfrm rot="10800000">
              <a:off x="4573829" y="-3600380"/>
              <a:ext cx="0" cy="9140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0" name="Google Shape;370;p6"/>
            <p:cNvCxnSpPr/>
            <p:nvPr/>
          </p:nvCxnSpPr>
          <p:spPr>
            <a:xfrm rot="10800000">
              <a:off x="4573829" y="-3860537"/>
              <a:ext cx="0" cy="9140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1" name="Google Shape;371;p6"/>
            <p:cNvCxnSpPr/>
            <p:nvPr/>
          </p:nvCxnSpPr>
          <p:spPr>
            <a:xfrm rot="10800000">
              <a:off x="4573829" y="-4120693"/>
              <a:ext cx="0" cy="9140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2" name="Google Shape;372;p6"/>
            <p:cNvCxnSpPr/>
            <p:nvPr/>
          </p:nvCxnSpPr>
          <p:spPr>
            <a:xfrm rot="10800000">
              <a:off x="4570100" y="-4380850"/>
              <a:ext cx="0" cy="9140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3" name="Google Shape;373;p6"/>
            <p:cNvCxnSpPr/>
            <p:nvPr/>
          </p:nvCxnSpPr>
          <p:spPr>
            <a:xfrm rot="10800000">
              <a:off x="4573829" y="301975"/>
              <a:ext cx="0" cy="9140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74" name="Google Shape;374;p6"/>
          <p:cNvGrpSpPr/>
          <p:nvPr/>
        </p:nvGrpSpPr>
        <p:grpSpPr>
          <a:xfrm>
            <a:off x="701025" y="539400"/>
            <a:ext cx="7731300" cy="4064700"/>
            <a:chOff x="701025" y="539400"/>
            <a:chExt cx="7731300" cy="4064700"/>
          </a:xfrm>
        </p:grpSpPr>
        <p:sp>
          <p:nvSpPr>
            <p:cNvPr id="375" name="Google Shape;375;p6"/>
            <p:cNvSpPr/>
            <p:nvPr/>
          </p:nvSpPr>
          <p:spPr>
            <a:xfrm>
              <a:off x="711950" y="539400"/>
              <a:ext cx="7719000" cy="4064700"/>
            </a:xfrm>
            <a:prstGeom prst="roundRect">
              <a:avLst>
                <a:gd name="adj" fmla="val 6735"/>
              </a:avLst>
            </a:pr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76" name="Google Shape;376;p6"/>
            <p:cNvCxnSpPr/>
            <p:nvPr/>
          </p:nvCxnSpPr>
          <p:spPr>
            <a:xfrm rot="10800000">
              <a:off x="701025" y="1072675"/>
              <a:ext cx="7731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377" name="Google Shape;377;p6"/>
            <p:cNvGrpSpPr/>
            <p:nvPr/>
          </p:nvGrpSpPr>
          <p:grpSpPr>
            <a:xfrm>
              <a:off x="941925" y="763050"/>
              <a:ext cx="716485" cy="147300"/>
              <a:chOff x="7468650" y="676950"/>
              <a:chExt cx="716485" cy="147300"/>
            </a:xfrm>
          </p:grpSpPr>
          <p:sp>
            <p:nvSpPr>
              <p:cNvPr id="378" name="Google Shape;378;p6"/>
              <p:cNvSpPr/>
              <p:nvPr/>
            </p:nvSpPr>
            <p:spPr>
              <a:xfrm>
                <a:off x="7468650" y="676950"/>
                <a:ext cx="147300" cy="147300"/>
              </a:xfrm>
              <a:prstGeom prst="ellipse">
                <a:avLst/>
              </a:pr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" name="Google Shape;379;p6"/>
              <p:cNvSpPr/>
              <p:nvPr/>
            </p:nvSpPr>
            <p:spPr>
              <a:xfrm>
                <a:off x="7753243" y="676950"/>
                <a:ext cx="147300" cy="147300"/>
              </a:xfrm>
              <a:prstGeom prst="ellipse">
                <a:avLst/>
              </a:prstGeom>
              <a:solidFill>
                <a:schemeClr val="accent5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380;p6"/>
              <p:cNvSpPr/>
              <p:nvPr/>
            </p:nvSpPr>
            <p:spPr>
              <a:xfrm>
                <a:off x="8037835" y="676950"/>
                <a:ext cx="147300" cy="147300"/>
              </a:xfrm>
              <a:prstGeom prst="ellipse">
                <a:avLst/>
              </a:pr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81" name="Google Shape;381;p6"/>
          <p:cNvSpPr/>
          <p:nvPr/>
        </p:nvSpPr>
        <p:spPr>
          <a:xfrm rot="-5400000">
            <a:off x="-343950" y="4863786"/>
            <a:ext cx="1362383" cy="224196"/>
          </a:xfrm>
          <a:custGeom>
            <a:avLst/>
            <a:gdLst/>
            <a:ahLst/>
            <a:cxnLst/>
            <a:rect l="l" t="t" r="r" b="b"/>
            <a:pathLst>
              <a:path w="124932" h="20559" extrusionOk="0">
                <a:moveTo>
                  <a:pt x="28957" y="1"/>
                </a:moveTo>
                <a:lnTo>
                  <a:pt x="15565" y="11748"/>
                </a:lnTo>
                <a:lnTo>
                  <a:pt x="4346" y="1939"/>
                </a:lnTo>
                <a:lnTo>
                  <a:pt x="0" y="6873"/>
                </a:lnTo>
                <a:lnTo>
                  <a:pt x="15565" y="20558"/>
                </a:lnTo>
                <a:lnTo>
                  <a:pt x="28957" y="8811"/>
                </a:lnTo>
                <a:lnTo>
                  <a:pt x="42349" y="20558"/>
                </a:lnTo>
                <a:lnTo>
                  <a:pt x="55740" y="8811"/>
                </a:lnTo>
                <a:lnTo>
                  <a:pt x="69132" y="20558"/>
                </a:lnTo>
                <a:lnTo>
                  <a:pt x="82524" y="8811"/>
                </a:lnTo>
                <a:lnTo>
                  <a:pt x="95916" y="20558"/>
                </a:lnTo>
                <a:lnTo>
                  <a:pt x="109307" y="8811"/>
                </a:lnTo>
                <a:lnTo>
                  <a:pt x="120585" y="18620"/>
                </a:lnTo>
                <a:lnTo>
                  <a:pt x="124931" y="13686"/>
                </a:lnTo>
                <a:lnTo>
                  <a:pt x="109307" y="1"/>
                </a:lnTo>
                <a:lnTo>
                  <a:pt x="95916" y="11748"/>
                </a:lnTo>
                <a:lnTo>
                  <a:pt x="82524" y="1"/>
                </a:lnTo>
                <a:lnTo>
                  <a:pt x="69132" y="11748"/>
                </a:lnTo>
                <a:lnTo>
                  <a:pt x="55740" y="1"/>
                </a:lnTo>
                <a:lnTo>
                  <a:pt x="42349" y="11748"/>
                </a:lnTo>
                <a:lnTo>
                  <a:pt x="28957" y="1"/>
                </a:lnTo>
                <a:close/>
              </a:path>
            </a:pathLst>
          </a:custGeom>
          <a:solidFill>
            <a:schemeClr val="accent6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" name="Google Shape;382;p6"/>
          <p:cNvSpPr/>
          <p:nvPr/>
        </p:nvSpPr>
        <p:spPr>
          <a:xfrm>
            <a:off x="8670228" y="4185550"/>
            <a:ext cx="677974" cy="678887"/>
          </a:xfrm>
          <a:custGeom>
            <a:avLst/>
            <a:gdLst/>
            <a:ahLst/>
            <a:cxnLst/>
            <a:rect l="l" t="t" r="r" b="b"/>
            <a:pathLst>
              <a:path w="43818" h="43877" extrusionOk="0">
                <a:moveTo>
                  <a:pt x="21909" y="1"/>
                </a:moveTo>
                <a:cubicBezTo>
                  <a:pt x="21909" y="12101"/>
                  <a:pt x="12100" y="21968"/>
                  <a:pt x="0" y="21968"/>
                </a:cubicBezTo>
                <a:cubicBezTo>
                  <a:pt x="12100" y="21968"/>
                  <a:pt x="21909" y="31777"/>
                  <a:pt x="21909" y="43877"/>
                </a:cubicBezTo>
                <a:cubicBezTo>
                  <a:pt x="21909" y="31777"/>
                  <a:pt x="31718" y="21968"/>
                  <a:pt x="43817" y="21968"/>
                </a:cubicBezTo>
                <a:cubicBezTo>
                  <a:pt x="31718" y="21968"/>
                  <a:pt x="21909" y="12101"/>
                  <a:pt x="21909" y="1"/>
                </a:cubicBezTo>
                <a:close/>
              </a:path>
            </a:pathLst>
          </a:custGeom>
          <a:solidFill>
            <a:schemeClr val="accent3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" name="Google Shape;383;p6"/>
          <p:cNvSpPr/>
          <p:nvPr/>
        </p:nvSpPr>
        <p:spPr>
          <a:xfrm>
            <a:off x="8670222" y="4720513"/>
            <a:ext cx="91500" cy="91500"/>
          </a:xfrm>
          <a:prstGeom prst="ellipse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p6"/>
          <p:cNvSpPr/>
          <p:nvPr/>
        </p:nvSpPr>
        <p:spPr>
          <a:xfrm>
            <a:off x="-352547" y="3383650"/>
            <a:ext cx="801900" cy="8019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6"/>
          <p:cNvSpPr/>
          <p:nvPr/>
        </p:nvSpPr>
        <p:spPr>
          <a:xfrm>
            <a:off x="1281525" y="-366275"/>
            <a:ext cx="678000" cy="6780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" name="Google Shape;386;p6"/>
          <p:cNvSpPr/>
          <p:nvPr/>
        </p:nvSpPr>
        <p:spPr>
          <a:xfrm>
            <a:off x="1959522" y="220213"/>
            <a:ext cx="91500" cy="91500"/>
          </a:xfrm>
          <a:prstGeom prst="ellipse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" name="Google Shape;387;p6"/>
          <p:cNvSpPr/>
          <p:nvPr/>
        </p:nvSpPr>
        <p:spPr>
          <a:xfrm>
            <a:off x="6448975" y="-138275"/>
            <a:ext cx="492600" cy="492600"/>
          </a:xfrm>
          <a:prstGeom prst="star4">
            <a:avLst>
              <a:gd name="adj" fmla="val 19794"/>
            </a:avLst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" name="Google Shape;388;p6"/>
          <p:cNvSpPr/>
          <p:nvPr/>
        </p:nvSpPr>
        <p:spPr>
          <a:xfrm>
            <a:off x="8604575" y="618111"/>
            <a:ext cx="1362383" cy="224196"/>
          </a:xfrm>
          <a:custGeom>
            <a:avLst/>
            <a:gdLst/>
            <a:ahLst/>
            <a:cxnLst/>
            <a:rect l="l" t="t" r="r" b="b"/>
            <a:pathLst>
              <a:path w="124932" h="20559" extrusionOk="0">
                <a:moveTo>
                  <a:pt x="28957" y="1"/>
                </a:moveTo>
                <a:lnTo>
                  <a:pt x="15565" y="11748"/>
                </a:lnTo>
                <a:lnTo>
                  <a:pt x="4346" y="1939"/>
                </a:lnTo>
                <a:lnTo>
                  <a:pt x="0" y="6873"/>
                </a:lnTo>
                <a:lnTo>
                  <a:pt x="15565" y="20558"/>
                </a:lnTo>
                <a:lnTo>
                  <a:pt x="28957" y="8811"/>
                </a:lnTo>
                <a:lnTo>
                  <a:pt x="42349" y="20558"/>
                </a:lnTo>
                <a:lnTo>
                  <a:pt x="55740" y="8811"/>
                </a:lnTo>
                <a:lnTo>
                  <a:pt x="69132" y="20558"/>
                </a:lnTo>
                <a:lnTo>
                  <a:pt x="82524" y="8811"/>
                </a:lnTo>
                <a:lnTo>
                  <a:pt x="95916" y="20558"/>
                </a:lnTo>
                <a:lnTo>
                  <a:pt x="109307" y="8811"/>
                </a:lnTo>
                <a:lnTo>
                  <a:pt x="120585" y="18620"/>
                </a:lnTo>
                <a:lnTo>
                  <a:pt x="124931" y="13686"/>
                </a:lnTo>
                <a:lnTo>
                  <a:pt x="109307" y="1"/>
                </a:lnTo>
                <a:lnTo>
                  <a:pt x="95916" y="11748"/>
                </a:lnTo>
                <a:lnTo>
                  <a:pt x="82524" y="1"/>
                </a:lnTo>
                <a:lnTo>
                  <a:pt x="69132" y="11748"/>
                </a:lnTo>
                <a:lnTo>
                  <a:pt x="55740" y="1"/>
                </a:lnTo>
                <a:lnTo>
                  <a:pt x="42349" y="11748"/>
                </a:lnTo>
                <a:lnTo>
                  <a:pt x="28957" y="1"/>
                </a:lnTo>
                <a:close/>
              </a:path>
            </a:pathLst>
          </a:custGeom>
          <a:solidFill>
            <a:schemeClr val="accent4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" name="Google Shape;389;p6"/>
          <p:cNvSpPr/>
          <p:nvPr/>
        </p:nvSpPr>
        <p:spPr>
          <a:xfrm>
            <a:off x="304450" y="125500"/>
            <a:ext cx="492600" cy="492600"/>
          </a:xfrm>
          <a:prstGeom prst="star4">
            <a:avLst>
              <a:gd name="adj" fmla="val 19794"/>
            </a:avLst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" name="Google Shape;390;p6"/>
          <p:cNvSpPr/>
          <p:nvPr/>
        </p:nvSpPr>
        <p:spPr>
          <a:xfrm>
            <a:off x="7078672" y="262813"/>
            <a:ext cx="91500" cy="915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6"/>
          <p:cNvSpPr txBox="1">
            <a:spLocks noGrp="1"/>
          </p:cNvSpPr>
          <p:nvPr>
            <p:ph type="title"/>
          </p:nvPr>
        </p:nvSpPr>
        <p:spPr>
          <a:xfrm>
            <a:off x="1844825" y="539400"/>
            <a:ext cx="6321600" cy="52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2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3" name="Google Shape;393;p7"/>
          <p:cNvGrpSpPr/>
          <p:nvPr/>
        </p:nvGrpSpPr>
        <p:grpSpPr>
          <a:xfrm>
            <a:off x="-100" y="-2100"/>
            <a:ext cx="9144129" cy="5149800"/>
            <a:chOff x="-100" y="-2100"/>
            <a:chExt cx="9144129" cy="5149800"/>
          </a:xfrm>
        </p:grpSpPr>
        <p:cxnSp>
          <p:nvCxnSpPr>
            <p:cNvPr id="394" name="Google Shape;394;p7"/>
            <p:cNvCxnSpPr/>
            <p:nvPr/>
          </p:nvCxnSpPr>
          <p:spPr>
            <a:xfrm>
              <a:off x="352950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5" name="Google Shape;395;p7"/>
            <p:cNvCxnSpPr/>
            <p:nvPr/>
          </p:nvCxnSpPr>
          <p:spPr>
            <a:xfrm>
              <a:off x="609193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6" name="Google Shape;396;p7"/>
            <p:cNvCxnSpPr/>
            <p:nvPr/>
          </p:nvCxnSpPr>
          <p:spPr>
            <a:xfrm>
              <a:off x="865437" y="-210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7" name="Google Shape;397;p7"/>
            <p:cNvCxnSpPr/>
            <p:nvPr/>
          </p:nvCxnSpPr>
          <p:spPr>
            <a:xfrm>
              <a:off x="1121680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8" name="Google Shape;398;p7"/>
            <p:cNvCxnSpPr/>
            <p:nvPr/>
          </p:nvCxnSpPr>
          <p:spPr>
            <a:xfrm>
              <a:off x="1377924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9" name="Google Shape;399;p7"/>
            <p:cNvCxnSpPr/>
            <p:nvPr/>
          </p:nvCxnSpPr>
          <p:spPr>
            <a:xfrm>
              <a:off x="1634167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0" name="Google Shape;400;p7"/>
            <p:cNvCxnSpPr/>
            <p:nvPr/>
          </p:nvCxnSpPr>
          <p:spPr>
            <a:xfrm>
              <a:off x="1890410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1" name="Google Shape;401;p7"/>
            <p:cNvCxnSpPr/>
            <p:nvPr/>
          </p:nvCxnSpPr>
          <p:spPr>
            <a:xfrm>
              <a:off x="2146654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2" name="Google Shape;402;p7"/>
            <p:cNvCxnSpPr/>
            <p:nvPr/>
          </p:nvCxnSpPr>
          <p:spPr>
            <a:xfrm>
              <a:off x="2402897" y="-210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3" name="Google Shape;403;p7"/>
            <p:cNvCxnSpPr/>
            <p:nvPr/>
          </p:nvCxnSpPr>
          <p:spPr>
            <a:xfrm>
              <a:off x="2659140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4" name="Google Shape;404;p7"/>
            <p:cNvCxnSpPr/>
            <p:nvPr/>
          </p:nvCxnSpPr>
          <p:spPr>
            <a:xfrm>
              <a:off x="2915384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5" name="Google Shape;405;p7"/>
            <p:cNvCxnSpPr/>
            <p:nvPr/>
          </p:nvCxnSpPr>
          <p:spPr>
            <a:xfrm>
              <a:off x="3171627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6" name="Google Shape;406;p7"/>
            <p:cNvCxnSpPr/>
            <p:nvPr/>
          </p:nvCxnSpPr>
          <p:spPr>
            <a:xfrm>
              <a:off x="3427871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7" name="Google Shape;407;p7"/>
            <p:cNvCxnSpPr/>
            <p:nvPr/>
          </p:nvCxnSpPr>
          <p:spPr>
            <a:xfrm>
              <a:off x="3684114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8" name="Google Shape;408;p7"/>
            <p:cNvCxnSpPr/>
            <p:nvPr/>
          </p:nvCxnSpPr>
          <p:spPr>
            <a:xfrm>
              <a:off x="3940357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9" name="Google Shape;409;p7"/>
            <p:cNvCxnSpPr/>
            <p:nvPr/>
          </p:nvCxnSpPr>
          <p:spPr>
            <a:xfrm>
              <a:off x="4196601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0" name="Google Shape;410;p7"/>
            <p:cNvCxnSpPr/>
            <p:nvPr/>
          </p:nvCxnSpPr>
          <p:spPr>
            <a:xfrm>
              <a:off x="4452844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1" name="Google Shape;411;p7"/>
            <p:cNvCxnSpPr/>
            <p:nvPr/>
          </p:nvCxnSpPr>
          <p:spPr>
            <a:xfrm>
              <a:off x="4709088" y="-210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2" name="Google Shape;412;p7"/>
            <p:cNvCxnSpPr/>
            <p:nvPr/>
          </p:nvCxnSpPr>
          <p:spPr>
            <a:xfrm>
              <a:off x="4965331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3" name="Google Shape;413;p7"/>
            <p:cNvCxnSpPr/>
            <p:nvPr/>
          </p:nvCxnSpPr>
          <p:spPr>
            <a:xfrm>
              <a:off x="5221574" y="-210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4" name="Google Shape;414;p7"/>
            <p:cNvCxnSpPr/>
            <p:nvPr/>
          </p:nvCxnSpPr>
          <p:spPr>
            <a:xfrm>
              <a:off x="5477818" y="-210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5" name="Google Shape;415;p7"/>
            <p:cNvCxnSpPr/>
            <p:nvPr/>
          </p:nvCxnSpPr>
          <p:spPr>
            <a:xfrm>
              <a:off x="5734061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6" name="Google Shape;416;p7"/>
            <p:cNvCxnSpPr/>
            <p:nvPr/>
          </p:nvCxnSpPr>
          <p:spPr>
            <a:xfrm>
              <a:off x="5990304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7" name="Google Shape;417;p7"/>
            <p:cNvCxnSpPr/>
            <p:nvPr/>
          </p:nvCxnSpPr>
          <p:spPr>
            <a:xfrm>
              <a:off x="6246548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8" name="Google Shape;418;p7"/>
            <p:cNvCxnSpPr/>
            <p:nvPr/>
          </p:nvCxnSpPr>
          <p:spPr>
            <a:xfrm>
              <a:off x="6502791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9" name="Google Shape;419;p7"/>
            <p:cNvCxnSpPr/>
            <p:nvPr/>
          </p:nvCxnSpPr>
          <p:spPr>
            <a:xfrm>
              <a:off x="6759035" y="-210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0" name="Google Shape;420;p7"/>
            <p:cNvCxnSpPr/>
            <p:nvPr/>
          </p:nvCxnSpPr>
          <p:spPr>
            <a:xfrm>
              <a:off x="7015278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1" name="Google Shape;421;p7"/>
            <p:cNvCxnSpPr/>
            <p:nvPr/>
          </p:nvCxnSpPr>
          <p:spPr>
            <a:xfrm>
              <a:off x="7271521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2" name="Google Shape;422;p7"/>
            <p:cNvCxnSpPr/>
            <p:nvPr/>
          </p:nvCxnSpPr>
          <p:spPr>
            <a:xfrm>
              <a:off x="7527765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3" name="Google Shape;423;p7"/>
            <p:cNvCxnSpPr/>
            <p:nvPr/>
          </p:nvCxnSpPr>
          <p:spPr>
            <a:xfrm>
              <a:off x="7784008" y="-210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4" name="Google Shape;424;p7"/>
            <p:cNvCxnSpPr/>
            <p:nvPr/>
          </p:nvCxnSpPr>
          <p:spPr>
            <a:xfrm>
              <a:off x="8040251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5" name="Google Shape;425;p7"/>
            <p:cNvCxnSpPr/>
            <p:nvPr/>
          </p:nvCxnSpPr>
          <p:spPr>
            <a:xfrm>
              <a:off x="8296495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6" name="Google Shape;426;p7"/>
            <p:cNvCxnSpPr/>
            <p:nvPr/>
          </p:nvCxnSpPr>
          <p:spPr>
            <a:xfrm>
              <a:off x="8552738" y="-210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7" name="Google Shape;427;p7"/>
            <p:cNvCxnSpPr/>
            <p:nvPr/>
          </p:nvCxnSpPr>
          <p:spPr>
            <a:xfrm>
              <a:off x="8808982" y="-210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8" name="Google Shape;428;p7"/>
            <p:cNvCxnSpPr/>
            <p:nvPr/>
          </p:nvCxnSpPr>
          <p:spPr>
            <a:xfrm>
              <a:off x="9065225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9" name="Google Shape;429;p7"/>
            <p:cNvCxnSpPr/>
            <p:nvPr/>
          </p:nvCxnSpPr>
          <p:spPr>
            <a:xfrm>
              <a:off x="96700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0" name="Google Shape;430;p7"/>
            <p:cNvCxnSpPr/>
            <p:nvPr/>
          </p:nvCxnSpPr>
          <p:spPr>
            <a:xfrm rot="10800000">
              <a:off x="4573829" y="41812"/>
              <a:ext cx="0" cy="9140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1" name="Google Shape;431;p7"/>
            <p:cNvCxnSpPr/>
            <p:nvPr/>
          </p:nvCxnSpPr>
          <p:spPr>
            <a:xfrm rot="10800000">
              <a:off x="4573829" y="-218345"/>
              <a:ext cx="0" cy="9140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2" name="Google Shape;432;p7"/>
            <p:cNvCxnSpPr/>
            <p:nvPr/>
          </p:nvCxnSpPr>
          <p:spPr>
            <a:xfrm rot="10800000">
              <a:off x="4570100" y="-478501"/>
              <a:ext cx="0" cy="9140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3" name="Google Shape;433;p7"/>
            <p:cNvCxnSpPr/>
            <p:nvPr/>
          </p:nvCxnSpPr>
          <p:spPr>
            <a:xfrm rot="10800000">
              <a:off x="4573829" y="-738658"/>
              <a:ext cx="0" cy="9140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4" name="Google Shape;434;p7"/>
            <p:cNvCxnSpPr/>
            <p:nvPr/>
          </p:nvCxnSpPr>
          <p:spPr>
            <a:xfrm rot="10800000">
              <a:off x="4573829" y="-998815"/>
              <a:ext cx="0" cy="9140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5" name="Google Shape;435;p7"/>
            <p:cNvCxnSpPr/>
            <p:nvPr/>
          </p:nvCxnSpPr>
          <p:spPr>
            <a:xfrm rot="10800000">
              <a:off x="4573829" y="-1258971"/>
              <a:ext cx="0" cy="9140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6" name="Google Shape;436;p7"/>
            <p:cNvCxnSpPr/>
            <p:nvPr/>
          </p:nvCxnSpPr>
          <p:spPr>
            <a:xfrm rot="10800000">
              <a:off x="4573829" y="-1519128"/>
              <a:ext cx="0" cy="9140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7" name="Google Shape;437;p7"/>
            <p:cNvCxnSpPr/>
            <p:nvPr/>
          </p:nvCxnSpPr>
          <p:spPr>
            <a:xfrm rot="10800000">
              <a:off x="4573829" y="-1779284"/>
              <a:ext cx="0" cy="9140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8" name="Google Shape;438;p7"/>
            <p:cNvCxnSpPr/>
            <p:nvPr/>
          </p:nvCxnSpPr>
          <p:spPr>
            <a:xfrm rot="10800000">
              <a:off x="4570100" y="-2039441"/>
              <a:ext cx="0" cy="9140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9" name="Google Shape;439;p7"/>
            <p:cNvCxnSpPr/>
            <p:nvPr/>
          </p:nvCxnSpPr>
          <p:spPr>
            <a:xfrm rot="10800000">
              <a:off x="4573829" y="-2299597"/>
              <a:ext cx="0" cy="9140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0" name="Google Shape;440;p7"/>
            <p:cNvCxnSpPr/>
            <p:nvPr/>
          </p:nvCxnSpPr>
          <p:spPr>
            <a:xfrm rot="10800000">
              <a:off x="4573829" y="-2559754"/>
              <a:ext cx="0" cy="9140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1" name="Google Shape;441;p7"/>
            <p:cNvCxnSpPr/>
            <p:nvPr/>
          </p:nvCxnSpPr>
          <p:spPr>
            <a:xfrm rot="10800000">
              <a:off x="4573829" y="-2819911"/>
              <a:ext cx="0" cy="9140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2" name="Google Shape;442;p7"/>
            <p:cNvCxnSpPr/>
            <p:nvPr/>
          </p:nvCxnSpPr>
          <p:spPr>
            <a:xfrm rot="10800000">
              <a:off x="4573829" y="-3080067"/>
              <a:ext cx="0" cy="9140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3" name="Google Shape;443;p7"/>
            <p:cNvCxnSpPr/>
            <p:nvPr/>
          </p:nvCxnSpPr>
          <p:spPr>
            <a:xfrm rot="10800000">
              <a:off x="4573829" y="-3340224"/>
              <a:ext cx="0" cy="9140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4" name="Google Shape;444;p7"/>
            <p:cNvCxnSpPr/>
            <p:nvPr/>
          </p:nvCxnSpPr>
          <p:spPr>
            <a:xfrm rot="10800000">
              <a:off x="4573829" y="-3600380"/>
              <a:ext cx="0" cy="9140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5" name="Google Shape;445;p7"/>
            <p:cNvCxnSpPr/>
            <p:nvPr/>
          </p:nvCxnSpPr>
          <p:spPr>
            <a:xfrm rot="10800000">
              <a:off x="4573829" y="-3860537"/>
              <a:ext cx="0" cy="9140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6" name="Google Shape;446;p7"/>
            <p:cNvCxnSpPr/>
            <p:nvPr/>
          </p:nvCxnSpPr>
          <p:spPr>
            <a:xfrm rot="10800000">
              <a:off x="4573829" y="-4120693"/>
              <a:ext cx="0" cy="9140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7" name="Google Shape;447;p7"/>
            <p:cNvCxnSpPr/>
            <p:nvPr/>
          </p:nvCxnSpPr>
          <p:spPr>
            <a:xfrm rot="10800000">
              <a:off x="4570100" y="-4380850"/>
              <a:ext cx="0" cy="9140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8" name="Google Shape;448;p7"/>
            <p:cNvCxnSpPr/>
            <p:nvPr/>
          </p:nvCxnSpPr>
          <p:spPr>
            <a:xfrm rot="10800000">
              <a:off x="4573829" y="301975"/>
              <a:ext cx="0" cy="9140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49" name="Google Shape;449;p7"/>
          <p:cNvGrpSpPr/>
          <p:nvPr/>
        </p:nvGrpSpPr>
        <p:grpSpPr>
          <a:xfrm>
            <a:off x="701025" y="539400"/>
            <a:ext cx="7731300" cy="4064700"/>
            <a:chOff x="701025" y="539400"/>
            <a:chExt cx="7731300" cy="4064700"/>
          </a:xfrm>
        </p:grpSpPr>
        <p:sp>
          <p:nvSpPr>
            <p:cNvPr id="450" name="Google Shape;450;p7"/>
            <p:cNvSpPr/>
            <p:nvPr/>
          </p:nvSpPr>
          <p:spPr>
            <a:xfrm>
              <a:off x="711950" y="539400"/>
              <a:ext cx="7719000" cy="4064700"/>
            </a:xfrm>
            <a:prstGeom prst="roundRect">
              <a:avLst>
                <a:gd name="adj" fmla="val 6735"/>
              </a:avLst>
            </a:pr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51" name="Google Shape;451;p7"/>
            <p:cNvCxnSpPr/>
            <p:nvPr/>
          </p:nvCxnSpPr>
          <p:spPr>
            <a:xfrm rot="10800000">
              <a:off x="701025" y="1072675"/>
              <a:ext cx="7731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452" name="Google Shape;452;p7"/>
            <p:cNvGrpSpPr/>
            <p:nvPr/>
          </p:nvGrpSpPr>
          <p:grpSpPr>
            <a:xfrm>
              <a:off x="941925" y="763050"/>
              <a:ext cx="716485" cy="147300"/>
              <a:chOff x="7468650" y="676950"/>
              <a:chExt cx="716485" cy="147300"/>
            </a:xfrm>
          </p:grpSpPr>
          <p:sp>
            <p:nvSpPr>
              <p:cNvPr id="453" name="Google Shape;453;p7"/>
              <p:cNvSpPr/>
              <p:nvPr/>
            </p:nvSpPr>
            <p:spPr>
              <a:xfrm>
                <a:off x="7468650" y="676950"/>
                <a:ext cx="147300" cy="147300"/>
              </a:xfrm>
              <a:prstGeom prst="ellipse">
                <a:avLst/>
              </a:pr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" name="Google Shape;454;p7"/>
              <p:cNvSpPr/>
              <p:nvPr/>
            </p:nvSpPr>
            <p:spPr>
              <a:xfrm>
                <a:off x="7753243" y="676950"/>
                <a:ext cx="147300" cy="147300"/>
              </a:xfrm>
              <a:prstGeom prst="ellipse">
                <a:avLst/>
              </a:prstGeom>
              <a:solidFill>
                <a:schemeClr val="accent5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" name="Google Shape;455;p7"/>
              <p:cNvSpPr/>
              <p:nvPr/>
            </p:nvSpPr>
            <p:spPr>
              <a:xfrm>
                <a:off x="8037835" y="676950"/>
                <a:ext cx="147300" cy="147300"/>
              </a:xfrm>
              <a:prstGeom prst="ellipse">
                <a:avLst/>
              </a:pr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56" name="Google Shape;456;p7"/>
          <p:cNvSpPr txBox="1">
            <a:spLocks noGrp="1"/>
          </p:cNvSpPr>
          <p:nvPr>
            <p:ph type="body" idx="1"/>
          </p:nvPr>
        </p:nvSpPr>
        <p:spPr>
          <a:xfrm>
            <a:off x="952600" y="1196625"/>
            <a:ext cx="7064700" cy="46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1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57" name="Google Shape;457;p7"/>
          <p:cNvSpPr/>
          <p:nvPr/>
        </p:nvSpPr>
        <p:spPr>
          <a:xfrm rot="-5400000">
            <a:off x="-343950" y="4863786"/>
            <a:ext cx="1362383" cy="224196"/>
          </a:xfrm>
          <a:custGeom>
            <a:avLst/>
            <a:gdLst/>
            <a:ahLst/>
            <a:cxnLst/>
            <a:rect l="l" t="t" r="r" b="b"/>
            <a:pathLst>
              <a:path w="124932" h="20559" extrusionOk="0">
                <a:moveTo>
                  <a:pt x="28957" y="1"/>
                </a:moveTo>
                <a:lnTo>
                  <a:pt x="15565" y="11748"/>
                </a:lnTo>
                <a:lnTo>
                  <a:pt x="4346" y="1939"/>
                </a:lnTo>
                <a:lnTo>
                  <a:pt x="0" y="6873"/>
                </a:lnTo>
                <a:lnTo>
                  <a:pt x="15565" y="20558"/>
                </a:lnTo>
                <a:lnTo>
                  <a:pt x="28957" y="8811"/>
                </a:lnTo>
                <a:lnTo>
                  <a:pt x="42349" y="20558"/>
                </a:lnTo>
                <a:lnTo>
                  <a:pt x="55740" y="8811"/>
                </a:lnTo>
                <a:lnTo>
                  <a:pt x="69132" y="20558"/>
                </a:lnTo>
                <a:lnTo>
                  <a:pt x="82524" y="8811"/>
                </a:lnTo>
                <a:lnTo>
                  <a:pt x="95916" y="20558"/>
                </a:lnTo>
                <a:lnTo>
                  <a:pt x="109307" y="8811"/>
                </a:lnTo>
                <a:lnTo>
                  <a:pt x="120585" y="18620"/>
                </a:lnTo>
                <a:lnTo>
                  <a:pt x="124931" y="13686"/>
                </a:lnTo>
                <a:lnTo>
                  <a:pt x="109307" y="1"/>
                </a:lnTo>
                <a:lnTo>
                  <a:pt x="95916" y="11748"/>
                </a:lnTo>
                <a:lnTo>
                  <a:pt x="82524" y="1"/>
                </a:lnTo>
                <a:lnTo>
                  <a:pt x="69132" y="11748"/>
                </a:lnTo>
                <a:lnTo>
                  <a:pt x="55740" y="1"/>
                </a:lnTo>
                <a:lnTo>
                  <a:pt x="42349" y="11748"/>
                </a:lnTo>
                <a:lnTo>
                  <a:pt x="28957" y="1"/>
                </a:lnTo>
                <a:close/>
              </a:path>
            </a:pathLst>
          </a:custGeom>
          <a:solidFill>
            <a:schemeClr val="accent6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p7"/>
          <p:cNvSpPr/>
          <p:nvPr/>
        </p:nvSpPr>
        <p:spPr>
          <a:xfrm>
            <a:off x="8670228" y="4185550"/>
            <a:ext cx="677974" cy="678887"/>
          </a:xfrm>
          <a:custGeom>
            <a:avLst/>
            <a:gdLst/>
            <a:ahLst/>
            <a:cxnLst/>
            <a:rect l="l" t="t" r="r" b="b"/>
            <a:pathLst>
              <a:path w="43818" h="43877" extrusionOk="0">
                <a:moveTo>
                  <a:pt x="21909" y="1"/>
                </a:moveTo>
                <a:cubicBezTo>
                  <a:pt x="21909" y="12101"/>
                  <a:pt x="12100" y="21968"/>
                  <a:pt x="0" y="21968"/>
                </a:cubicBezTo>
                <a:cubicBezTo>
                  <a:pt x="12100" y="21968"/>
                  <a:pt x="21909" y="31777"/>
                  <a:pt x="21909" y="43877"/>
                </a:cubicBezTo>
                <a:cubicBezTo>
                  <a:pt x="21909" y="31777"/>
                  <a:pt x="31718" y="21968"/>
                  <a:pt x="43817" y="21968"/>
                </a:cubicBezTo>
                <a:cubicBezTo>
                  <a:pt x="31718" y="21968"/>
                  <a:pt x="21909" y="12101"/>
                  <a:pt x="21909" y="1"/>
                </a:cubicBezTo>
                <a:close/>
              </a:path>
            </a:pathLst>
          </a:custGeom>
          <a:solidFill>
            <a:schemeClr val="accent3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" name="Google Shape;459;p7"/>
          <p:cNvSpPr/>
          <p:nvPr/>
        </p:nvSpPr>
        <p:spPr>
          <a:xfrm>
            <a:off x="8670222" y="4720513"/>
            <a:ext cx="91500" cy="91500"/>
          </a:xfrm>
          <a:prstGeom prst="ellipse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7"/>
          <p:cNvSpPr/>
          <p:nvPr/>
        </p:nvSpPr>
        <p:spPr>
          <a:xfrm>
            <a:off x="-352547" y="3383650"/>
            <a:ext cx="801900" cy="8019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" name="Google Shape;461;p7"/>
          <p:cNvSpPr/>
          <p:nvPr/>
        </p:nvSpPr>
        <p:spPr>
          <a:xfrm>
            <a:off x="1281525" y="-366275"/>
            <a:ext cx="678000" cy="6780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" name="Google Shape;462;p7"/>
          <p:cNvSpPr/>
          <p:nvPr/>
        </p:nvSpPr>
        <p:spPr>
          <a:xfrm>
            <a:off x="1959522" y="220213"/>
            <a:ext cx="91500" cy="91500"/>
          </a:xfrm>
          <a:prstGeom prst="ellipse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" name="Google Shape;463;p7"/>
          <p:cNvSpPr/>
          <p:nvPr/>
        </p:nvSpPr>
        <p:spPr>
          <a:xfrm>
            <a:off x="6448975" y="-138275"/>
            <a:ext cx="492600" cy="492600"/>
          </a:xfrm>
          <a:prstGeom prst="star4">
            <a:avLst>
              <a:gd name="adj" fmla="val 19794"/>
            </a:avLst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4" name="Google Shape;464;p7"/>
          <p:cNvSpPr/>
          <p:nvPr/>
        </p:nvSpPr>
        <p:spPr>
          <a:xfrm>
            <a:off x="8604575" y="618111"/>
            <a:ext cx="1362383" cy="224196"/>
          </a:xfrm>
          <a:custGeom>
            <a:avLst/>
            <a:gdLst/>
            <a:ahLst/>
            <a:cxnLst/>
            <a:rect l="l" t="t" r="r" b="b"/>
            <a:pathLst>
              <a:path w="124932" h="20559" extrusionOk="0">
                <a:moveTo>
                  <a:pt x="28957" y="1"/>
                </a:moveTo>
                <a:lnTo>
                  <a:pt x="15565" y="11748"/>
                </a:lnTo>
                <a:lnTo>
                  <a:pt x="4346" y="1939"/>
                </a:lnTo>
                <a:lnTo>
                  <a:pt x="0" y="6873"/>
                </a:lnTo>
                <a:lnTo>
                  <a:pt x="15565" y="20558"/>
                </a:lnTo>
                <a:lnTo>
                  <a:pt x="28957" y="8811"/>
                </a:lnTo>
                <a:lnTo>
                  <a:pt x="42349" y="20558"/>
                </a:lnTo>
                <a:lnTo>
                  <a:pt x="55740" y="8811"/>
                </a:lnTo>
                <a:lnTo>
                  <a:pt x="69132" y="20558"/>
                </a:lnTo>
                <a:lnTo>
                  <a:pt x="82524" y="8811"/>
                </a:lnTo>
                <a:lnTo>
                  <a:pt x="95916" y="20558"/>
                </a:lnTo>
                <a:lnTo>
                  <a:pt x="109307" y="8811"/>
                </a:lnTo>
                <a:lnTo>
                  <a:pt x="120585" y="18620"/>
                </a:lnTo>
                <a:lnTo>
                  <a:pt x="124931" y="13686"/>
                </a:lnTo>
                <a:lnTo>
                  <a:pt x="109307" y="1"/>
                </a:lnTo>
                <a:lnTo>
                  <a:pt x="95916" y="11748"/>
                </a:lnTo>
                <a:lnTo>
                  <a:pt x="82524" y="1"/>
                </a:lnTo>
                <a:lnTo>
                  <a:pt x="69132" y="11748"/>
                </a:lnTo>
                <a:lnTo>
                  <a:pt x="55740" y="1"/>
                </a:lnTo>
                <a:lnTo>
                  <a:pt x="42349" y="11748"/>
                </a:lnTo>
                <a:lnTo>
                  <a:pt x="28957" y="1"/>
                </a:lnTo>
                <a:close/>
              </a:path>
            </a:pathLst>
          </a:custGeom>
          <a:solidFill>
            <a:schemeClr val="accent4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" name="Google Shape;465;p7"/>
          <p:cNvSpPr/>
          <p:nvPr/>
        </p:nvSpPr>
        <p:spPr>
          <a:xfrm>
            <a:off x="304450" y="125500"/>
            <a:ext cx="492600" cy="492600"/>
          </a:xfrm>
          <a:prstGeom prst="star4">
            <a:avLst>
              <a:gd name="adj" fmla="val 19794"/>
            </a:avLst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" name="Google Shape;466;p7"/>
          <p:cNvSpPr/>
          <p:nvPr/>
        </p:nvSpPr>
        <p:spPr>
          <a:xfrm>
            <a:off x="7078672" y="262813"/>
            <a:ext cx="91500" cy="915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" name="Google Shape;467;p7"/>
          <p:cNvSpPr txBox="1">
            <a:spLocks noGrp="1"/>
          </p:cNvSpPr>
          <p:nvPr>
            <p:ph type="title"/>
          </p:nvPr>
        </p:nvSpPr>
        <p:spPr>
          <a:xfrm>
            <a:off x="1844825" y="539400"/>
            <a:ext cx="6321600" cy="52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2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4"/>
        </a:solidFill>
        <a:effectLst/>
      </p:bgPr>
    </p:bg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9" name="Google Shape;469;p8"/>
          <p:cNvGrpSpPr/>
          <p:nvPr/>
        </p:nvGrpSpPr>
        <p:grpSpPr>
          <a:xfrm>
            <a:off x="-100" y="-2100"/>
            <a:ext cx="9144129" cy="5149800"/>
            <a:chOff x="-100" y="-2100"/>
            <a:chExt cx="9144129" cy="5149800"/>
          </a:xfrm>
        </p:grpSpPr>
        <p:cxnSp>
          <p:nvCxnSpPr>
            <p:cNvPr id="470" name="Google Shape;470;p8"/>
            <p:cNvCxnSpPr/>
            <p:nvPr/>
          </p:nvCxnSpPr>
          <p:spPr>
            <a:xfrm>
              <a:off x="352950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1" name="Google Shape;471;p8"/>
            <p:cNvCxnSpPr/>
            <p:nvPr/>
          </p:nvCxnSpPr>
          <p:spPr>
            <a:xfrm>
              <a:off x="609193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2" name="Google Shape;472;p8"/>
            <p:cNvCxnSpPr/>
            <p:nvPr/>
          </p:nvCxnSpPr>
          <p:spPr>
            <a:xfrm>
              <a:off x="865437" y="-210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3" name="Google Shape;473;p8"/>
            <p:cNvCxnSpPr/>
            <p:nvPr/>
          </p:nvCxnSpPr>
          <p:spPr>
            <a:xfrm>
              <a:off x="1121680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4" name="Google Shape;474;p8"/>
            <p:cNvCxnSpPr/>
            <p:nvPr/>
          </p:nvCxnSpPr>
          <p:spPr>
            <a:xfrm>
              <a:off x="1377924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5" name="Google Shape;475;p8"/>
            <p:cNvCxnSpPr/>
            <p:nvPr/>
          </p:nvCxnSpPr>
          <p:spPr>
            <a:xfrm>
              <a:off x="1634167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6" name="Google Shape;476;p8"/>
            <p:cNvCxnSpPr/>
            <p:nvPr/>
          </p:nvCxnSpPr>
          <p:spPr>
            <a:xfrm>
              <a:off x="1890410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7" name="Google Shape;477;p8"/>
            <p:cNvCxnSpPr/>
            <p:nvPr/>
          </p:nvCxnSpPr>
          <p:spPr>
            <a:xfrm>
              <a:off x="2146654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8" name="Google Shape;478;p8"/>
            <p:cNvCxnSpPr/>
            <p:nvPr/>
          </p:nvCxnSpPr>
          <p:spPr>
            <a:xfrm>
              <a:off x="2402897" y="-210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9" name="Google Shape;479;p8"/>
            <p:cNvCxnSpPr/>
            <p:nvPr/>
          </p:nvCxnSpPr>
          <p:spPr>
            <a:xfrm>
              <a:off x="2659140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0" name="Google Shape;480;p8"/>
            <p:cNvCxnSpPr/>
            <p:nvPr/>
          </p:nvCxnSpPr>
          <p:spPr>
            <a:xfrm>
              <a:off x="2915384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1" name="Google Shape;481;p8"/>
            <p:cNvCxnSpPr/>
            <p:nvPr/>
          </p:nvCxnSpPr>
          <p:spPr>
            <a:xfrm>
              <a:off x="3171627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2" name="Google Shape;482;p8"/>
            <p:cNvCxnSpPr/>
            <p:nvPr/>
          </p:nvCxnSpPr>
          <p:spPr>
            <a:xfrm>
              <a:off x="3427871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3" name="Google Shape;483;p8"/>
            <p:cNvCxnSpPr/>
            <p:nvPr/>
          </p:nvCxnSpPr>
          <p:spPr>
            <a:xfrm>
              <a:off x="3684114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4" name="Google Shape;484;p8"/>
            <p:cNvCxnSpPr/>
            <p:nvPr/>
          </p:nvCxnSpPr>
          <p:spPr>
            <a:xfrm>
              <a:off x="3940357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5" name="Google Shape;485;p8"/>
            <p:cNvCxnSpPr/>
            <p:nvPr/>
          </p:nvCxnSpPr>
          <p:spPr>
            <a:xfrm>
              <a:off x="4196601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6" name="Google Shape;486;p8"/>
            <p:cNvCxnSpPr/>
            <p:nvPr/>
          </p:nvCxnSpPr>
          <p:spPr>
            <a:xfrm>
              <a:off x="4452844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7" name="Google Shape;487;p8"/>
            <p:cNvCxnSpPr/>
            <p:nvPr/>
          </p:nvCxnSpPr>
          <p:spPr>
            <a:xfrm>
              <a:off x="4709088" y="-210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8" name="Google Shape;488;p8"/>
            <p:cNvCxnSpPr/>
            <p:nvPr/>
          </p:nvCxnSpPr>
          <p:spPr>
            <a:xfrm>
              <a:off x="4965331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9" name="Google Shape;489;p8"/>
            <p:cNvCxnSpPr/>
            <p:nvPr/>
          </p:nvCxnSpPr>
          <p:spPr>
            <a:xfrm>
              <a:off x="5221574" y="-210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0" name="Google Shape;490;p8"/>
            <p:cNvCxnSpPr/>
            <p:nvPr/>
          </p:nvCxnSpPr>
          <p:spPr>
            <a:xfrm>
              <a:off x="5477818" y="-210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1" name="Google Shape;491;p8"/>
            <p:cNvCxnSpPr/>
            <p:nvPr/>
          </p:nvCxnSpPr>
          <p:spPr>
            <a:xfrm>
              <a:off x="5734061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2" name="Google Shape;492;p8"/>
            <p:cNvCxnSpPr/>
            <p:nvPr/>
          </p:nvCxnSpPr>
          <p:spPr>
            <a:xfrm>
              <a:off x="5990304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3" name="Google Shape;493;p8"/>
            <p:cNvCxnSpPr/>
            <p:nvPr/>
          </p:nvCxnSpPr>
          <p:spPr>
            <a:xfrm>
              <a:off x="6246548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4" name="Google Shape;494;p8"/>
            <p:cNvCxnSpPr/>
            <p:nvPr/>
          </p:nvCxnSpPr>
          <p:spPr>
            <a:xfrm>
              <a:off x="6502791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5" name="Google Shape;495;p8"/>
            <p:cNvCxnSpPr/>
            <p:nvPr/>
          </p:nvCxnSpPr>
          <p:spPr>
            <a:xfrm>
              <a:off x="6759035" y="-210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6" name="Google Shape;496;p8"/>
            <p:cNvCxnSpPr/>
            <p:nvPr/>
          </p:nvCxnSpPr>
          <p:spPr>
            <a:xfrm>
              <a:off x="7015278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7" name="Google Shape;497;p8"/>
            <p:cNvCxnSpPr/>
            <p:nvPr/>
          </p:nvCxnSpPr>
          <p:spPr>
            <a:xfrm>
              <a:off x="7271521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8" name="Google Shape;498;p8"/>
            <p:cNvCxnSpPr/>
            <p:nvPr/>
          </p:nvCxnSpPr>
          <p:spPr>
            <a:xfrm>
              <a:off x="7527765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9" name="Google Shape;499;p8"/>
            <p:cNvCxnSpPr/>
            <p:nvPr/>
          </p:nvCxnSpPr>
          <p:spPr>
            <a:xfrm>
              <a:off x="7784008" y="-210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0" name="Google Shape;500;p8"/>
            <p:cNvCxnSpPr/>
            <p:nvPr/>
          </p:nvCxnSpPr>
          <p:spPr>
            <a:xfrm>
              <a:off x="8040251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1" name="Google Shape;501;p8"/>
            <p:cNvCxnSpPr/>
            <p:nvPr/>
          </p:nvCxnSpPr>
          <p:spPr>
            <a:xfrm>
              <a:off x="8296495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2" name="Google Shape;502;p8"/>
            <p:cNvCxnSpPr/>
            <p:nvPr/>
          </p:nvCxnSpPr>
          <p:spPr>
            <a:xfrm>
              <a:off x="8552738" y="-210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3" name="Google Shape;503;p8"/>
            <p:cNvCxnSpPr/>
            <p:nvPr/>
          </p:nvCxnSpPr>
          <p:spPr>
            <a:xfrm>
              <a:off x="8808982" y="-210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4" name="Google Shape;504;p8"/>
            <p:cNvCxnSpPr/>
            <p:nvPr/>
          </p:nvCxnSpPr>
          <p:spPr>
            <a:xfrm>
              <a:off x="9065225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5" name="Google Shape;505;p8"/>
            <p:cNvCxnSpPr/>
            <p:nvPr/>
          </p:nvCxnSpPr>
          <p:spPr>
            <a:xfrm>
              <a:off x="96700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6" name="Google Shape;506;p8"/>
            <p:cNvCxnSpPr/>
            <p:nvPr/>
          </p:nvCxnSpPr>
          <p:spPr>
            <a:xfrm rot="10800000">
              <a:off x="4573829" y="41812"/>
              <a:ext cx="0" cy="9140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7" name="Google Shape;507;p8"/>
            <p:cNvCxnSpPr/>
            <p:nvPr/>
          </p:nvCxnSpPr>
          <p:spPr>
            <a:xfrm rot="10800000">
              <a:off x="4573829" y="-218345"/>
              <a:ext cx="0" cy="9140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8" name="Google Shape;508;p8"/>
            <p:cNvCxnSpPr/>
            <p:nvPr/>
          </p:nvCxnSpPr>
          <p:spPr>
            <a:xfrm rot="10800000">
              <a:off x="4570100" y="-478501"/>
              <a:ext cx="0" cy="9140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9" name="Google Shape;509;p8"/>
            <p:cNvCxnSpPr/>
            <p:nvPr/>
          </p:nvCxnSpPr>
          <p:spPr>
            <a:xfrm rot="10800000">
              <a:off x="4573829" y="-738658"/>
              <a:ext cx="0" cy="9140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0" name="Google Shape;510;p8"/>
            <p:cNvCxnSpPr/>
            <p:nvPr/>
          </p:nvCxnSpPr>
          <p:spPr>
            <a:xfrm rot="10800000">
              <a:off x="4573829" y="-998815"/>
              <a:ext cx="0" cy="9140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1" name="Google Shape;511;p8"/>
            <p:cNvCxnSpPr/>
            <p:nvPr/>
          </p:nvCxnSpPr>
          <p:spPr>
            <a:xfrm rot="10800000">
              <a:off x="4573829" y="-1258971"/>
              <a:ext cx="0" cy="9140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2" name="Google Shape;512;p8"/>
            <p:cNvCxnSpPr/>
            <p:nvPr/>
          </p:nvCxnSpPr>
          <p:spPr>
            <a:xfrm rot="10800000">
              <a:off x="4573829" y="-1519128"/>
              <a:ext cx="0" cy="9140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3" name="Google Shape;513;p8"/>
            <p:cNvCxnSpPr/>
            <p:nvPr/>
          </p:nvCxnSpPr>
          <p:spPr>
            <a:xfrm rot="10800000">
              <a:off x="4573829" y="-1779284"/>
              <a:ext cx="0" cy="9140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4" name="Google Shape;514;p8"/>
            <p:cNvCxnSpPr/>
            <p:nvPr/>
          </p:nvCxnSpPr>
          <p:spPr>
            <a:xfrm rot="10800000">
              <a:off x="4570100" y="-2039441"/>
              <a:ext cx="0" cy="9140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5" name="Google Shape;515;p8"/>
            <p:cNvCxnSpPr/>
            <p:nvPr/>
          </p:nvCxnSpPr>
          <p:spPr>
            <a:xfrm rot="10800000">
              <a:off x="4573829" y="-2299597"/>
              <a:ext cx="0" cy="9140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6" name="Google Shape;516;p8"/>
            <p:cNvCxnSpPr/>
            <p:nvPr/>
          </p:nvCxnSpPr>
          <p:spPr>
            <a:xfrm rot="10800000">
              <a:off x="4573829" y="-2559754"/>
              <a:ext cx="0" cy="9140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7" name="Google Shape;517;p8"/>
            <p:cNvCxnSpPr/>
            <p:nvPr/>
          </p:nvCxnSpPr>
          <p:spPr>
            <a:xfrm rot="10800000">
              <a:off x="4573829" y="-2819911"/>
              <a:ext cx="0" cy="9140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8" name="Google Shape;518;p8"/>
            <p:cNvCxnSpPr/>
            <p:nvPr/>
          </p:nvCxnSpPr>
          <p:spPr>
            <a:xfrm rot="10800000">
              <a:off x="4573829" y="-3080067"/>
              <a:ext cx="0" cy="9140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9" name="Google Shape;519;p8"/>
            <p:cNvCxnSpPr/>
            <p:nvPr/>
          </p:nvCxnSpPr>
          <p:spPr>
            <a:xfrm rot="10800000">
              <a:off x="4573829" y="-3340224"/>
              <a:ext cx="0" cy="9140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0" name="Google Shape;520;p8"/>
            <p:cNvCxnSpPr/>
            <p:nvPr/>
          </p:nvCxnSpPr>
          <p:spPr>
            <a:xfrm rot="10800000">
              <a:off x="4573829" y="-3600380"/>
              <a:ext cx="0" cy="9140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1" name="Google Shape;521;p8"/>
            <p:cNvCxnSpPr/>
            <p:nvPr/>
          </p:nvCxnSpPr>
          <p:spPr>
            <a:xfrm rot="10800000">
              <a:off x="4573829" y="-3860537"/>
              <a:ext cx="0" cy="9140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2" name="Google Shape;522;p8"/>
            <p:cNvCxnSpPr/>
            <p:nvPr/>
          </p:nvCxnSpPr>
          <p:spPr>
            <a:xfrm rot="10800000">
              <a:off x="4573829" y="-4120693"/>
              <a:ext cx="0" cy="9140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3" name="Google Shape;523;p8"/>
            <p:cNvCxnSpPr/>
            <p:nvPr/>
          </p:nvCxnSpPr>
          <p:spPr>
            <a:xfrm rot="10800000">
              <a:off x="4570100" y="-4380850"/>
              <a:ext cx="0" cy="9140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4" name="Google Shape;524;p8"/>
            <p:cNvCxnSpPr/>
            <p:nvPr/>
          </p:nvCxnSpPr>
          <p:spPr>
            <a:xfrm rot="10800000">
              <a:off x="4573829" y="301975"/>
              <a:ext cx="0" cy="9140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25" name="Google Shape;525;p8"/>
          <p:cNvSpPr txBox="1">
            <a:spLocks noGrp="1"/>
          </p:cNvSpPr>
          <p:nvPr>
            <p:ph type="title"/>
          </p:nvPr>
        </p:nvSpPr>
        <p:spPr>
          <a:xfrm>
            <a:off x="1885650" y="699300"/>
            <a:ext cx="5372700" cy="301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526" name="Google Shape;526;p8"/>
          <p:cNvSpPr/>
          <p:nvPr/>
        </p:nvSpPr>
        <p:spPr>
          <a:xfrm>
            <a:off x="2519897" y="251775"/>
            <a:ext cx="91500" cy="91500"/>
          </a:xfrm>
          <a:prstGeom prst="ellipse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" name="Google Shape;527;p8"/>
          <p:cNvSpPr/>
          <p:nvPr/>
        </p:nvSpPr>
        <p:spPr>
          <a:xfrm rot="10800000">
            <a:off x="8718250" y="2714627"/>
            <a:ext cx="781800" cy="781800"/>
          </a:xfrm>
          <a:prstGeom prst="ellipse">
            <a:avLst/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8" name="Google Shape;528;p8"/>
          <p:cNvSpPr/>
          <p:nvPr/>
        </p:nvSpPr>
        <p:spPr>
          <a:xfrm rot="10800000">
            <a:off x="512300" y="4656300"/>
            <a:ext cx="1003200" cy="1003200"/>
          </a:xfrm>
          <a:prstGeom prst="ellipse">
            <a:avLst/>
          </a:prstGeom>
          <a:solidFill>
            <a:schemeClr val="accent6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9" name="Google Shape;529;p8"/>
          <p:cNvSpPr/>
          <p:nvPr/>
        </p:nvSpPr>
        <p:spPr>
          <a:xfrm rot="-9201064">
            <a:off x="1481778" y="4671995"/>
            <a:ext cx="91634" cy="91634"/>
          </a:xfrm>
          <a:prstGeom prst="ellipse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0" name="Google Shape;530;p8"/>
          <p:cNvSpPr/>
          <p:nvPr/>
        </p:nvSpPr>
        <p:spPr>
          <a:xfrm>
            <a:off x="238429" y="4257075"/>
            <a:ext cx="245400" cy="2454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1" name="Google Shape;531;p8"/>
          <p:cNvSpPr/>
          <p:nvPr/>
        </p:nvSpPr>
        <p:spPr>
          <a:xfrm rot="-9201064">
            <a:off x="8656478" y="3606095"/>
            <a:ext cx="91634" cy="91634"/>
          </a:xfrm>
          <a:prstGeom prst="ellipse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2" name="Google Shape;532;p8"/>
          <p:cNvSpPr/>
          <p:nvPr/>
        </p:nvSpPr>
        <p:spPr>
          <a:xfrm rot="-9201064">
            <a:off x="8885078" y="3910895"/>
            <a:ext cx="91634" cy="91634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" name="Google Shape;533;p8"/>
          <p:cNvSpPr/>
          <p:nvPr/>
        </p:nvSpPr>
        <p:spPr>
          <a:xfrm rot="5400000">
            <a:off x="7249057" y="5002730"/>
            <a:ext cx="1885849" cy="310338"/>
          </a:xfrm>
          <a:custGeom>
            <a:avLst/>
            <a:gdLst/>
            <a:ahLst/>
            <a:cxnLst/>
            <a:rect l="l" t="t" r="r" b="b"/>
            <a:pathLst>
              <a:path w="124932" h="20559" extrusionOk="0">
                <a:moveTo>
                  <a:pt x="28957" y="1"/>
                </a:moveTo>
                <a:lnTo>
                  <a:pt x="15565" y="11748"/>
                </a:lnTo>
                <a:lnTo>
                  <a:pt x="4346" y="1939"/>
                </a:lnTo>
                <a:lnTo>
                  <a:pt x="0" y="6873"/>
                </a:lnTo>
                <a:lnTo>
                  <a:pt x="15565" y="20558"/>
                </a:lnTo>
                <a:lnTo>
                  <a:pt x="28957" y="8811"/>
                </a:lnTo>
                <a:lnTo>
                  <a:pt x="42349" y="20558"/>
                </a:lnTo>
                <a:lnTo>
                  <a:pt x="55740" y="8811"/>
                </a:lnTo>
                <a:lnTo>
                  <a:pt x="69132" y="20558"/>
                </a:lnTo>
                <a:lnTo>
                  <a:pt x="82524" y="8811"/>
                </a:lnTo>
                <a:lnTo>
                  <a:pt x="95916" y="20558"/>
                </a:lnTo>
                <a:lnTo>
                  <a:pt x="109307" y="8811"/>
                </a:lnTo>
                <a:lnTo>
                  <a:pt x="120585" y="18620"/>
                </a:lnTo>
                <a:lnTo>
                  <a:pt x="124931" y="13686"/>
                </a:lnTo>
                <a:lnTo>
                  <a:pt x="109307" y="1"/>
                </a:lnTo>
                <a:lnTo>
                  <a:pt x="95916" y="11748"/>
                </a:lnTo>
                <a:lnTo>
                  <a:pt x="82524" y="1"/>
                </a:lnTo>
                <a:lnTo>
                  <a:pt x="69132" y="11748"/>
                </a:lnTo>
                <a:lnTo>
                  <a:pt x="55740" y="1"/>
                </a:lnTo>
                <a:lnTo>
                  <a:pt x="42349" y="11748"/>
                </a:lnTo>
                <a:lnTo>
                  <a:pt x="28957" y="1"/>
                </a:lnTo>
                <a:close/>
              </a:path>
            </a:pathLst>
          </a:cu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" name="Google Shape;534;p8"/>
          <p:cNvSpPr/>
          <p:nvPr/>
        </p:nvSpPr>
        <p:spPr>
          <a:xfrm>
            <a:off x="8513516" y="4543825"/>
            <a:ext cx="245400" cy="245400"/>
          </a:xfrm>
          <a:prstGeom prst="ellipse">
            <a:avLst/>
          </a:prstGeom>
          <a:solidFill>
            <a:schemeClr val="accent5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5" name="Google Shape;535;p8"/>
          <p:cNvSpPr/>
          <p:nvPr/>
        </p:nvSpPr>
        <p:spPr>
          <a:xfrm>
            <a:off x="266904" y="360475"/>
            <a:ext cx="245400" cy="2454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6" name="Google Shape;536;p8"/>
          <p:cNvSpPr/>
          <p:nvPr/>
        </p:nvSpPr>
        <p:spPr>
          <a:xfrm>
            <a:off x="420797" y="776575"/>
            <a:ext cx="91500" cy="91500"/>
          </a:xfrm>
          <a:prstGeom prst="ellipse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8" name="Google Shape;538;p9"/>
          <p:cNvGrpSpPr/>
          <p:nvPr/>
        </p:nvGrpSpPr>
        <p:grpSpPr>
          <a:xfrm>
            <a:off x="-100" y="-2100"/>
            <a:ext cx="9144129" cy="5149800"/>
            <a:chOff x="-100" y="-2100"/>
            <a:chExt cx="9144129" cy="5149800"/>
          </a:xfrm>
        </p:grpSpPr>
        <p:cxnSp>
          <p:nvCxnSpPr>
            <p:cNvPr id="539" name="Google Shape;539;p9"/>
            <p:cNvCxnSpPr/>
            <p:nvPr/>
          </p:nvCxnSpPr>
          <p:spPr>
            <a:xfrm>
              <a:off x="352950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0" name="Google Shape;540;p9"/>
            <p:cNvCxnSpPr/>
            <p:nvPr/>
          </p:nvCxnSpPr>
          <p:spPr>
            <a:xfrm>
              <a:off x="609193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1" name="Google Shape;541;p9"/>
            <p:cNvCxnSpPr/>
            <p:nvPr/>
          </p:nvCxnSpPr>
          <p:spPr>
            <a:xfrm>
              <a:off x="865437" y="-210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2" name="Google Shape;542;p9"/>
            <p:cNvCxnSpPr/>
            <p:nvPr/>
          </p:nvCxnSpPr>
          <p:spPr>
            <a:xfrm>
              <a:off x="1121680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3" name="Google Shape;543;p9"/>
            <p:cNvCxnSpPr/>
            <p:nvPr/>
          </p:nvCxnSpPr>
          <p:spPr>
            <a:xfrm>
              <a:off x="1377924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4" name="Google Shape;544;p9"/>
            <p:cNvCxnSpPr/>
            <p:nvPr/>
          </p:nvCxnSpPr>
          <p:spPr>
            <a:xfrm>
              <a:off x="1634167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5" name="Google Shape;545;p9"/>
            <p:cNvCxnSpPr/>
            <p:nvPr/>
          </p:nvCxnSpPr>
          <p:spPr>
            <a:xfrm>
              <a:off x="1890410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6" name="Google Shape;546;p9"/>
            <p:cNvCxnSpPr/>
            <p:nvPr/>
          </p:nvCxnSpPr>
          <p:spPr>
            <a:xfrm>
              <a:off x="2146654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7" name="Google Shape;547;p9"/>
            <p:cNvCxnSpPr/>
            <p:nvPr/>
          </p:nvCxnSpPr>
          <p:spPr>
            <a:xfrm>
              <a:off x="2402897" y="-210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8" name="Google Shape;548;p9"/>
            <p:cNvCxnSpPr/>
            <p:nvPr/>
          </p:nvCxnSpPr>
          <p:spPr>
            <a:xfrm>
              <a:off x="2659140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9" name="Google Shape;549;p9"/>
            <p:cNvCxnSpPr/>
            <p:nvPr/>
          </p:nvCxnSpPr>
          <p:spPr>
            <a:xfrm>
              <a:off x="2915384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0" name="Google Shape;550;p9"/>
            <p:cNvCxnSpPr/>
            <p:nvPr/>
          </p:nvCxnSpPr>
          <p:spPr>
            <a:xfrm>
              <a:off x="3171627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1" name="Google Shape;551;p9"/>
            <p:cNvCxnSpPr/>
            <p:nvPr/>
          </p:nvCxnSpPr>
          <p:spPr>
            <a:xfrm>
              <a:off x="3427871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2" name="Google Shape;552;p9"/>
            <p:cNvCxnSpPr/>
            <p:nvPr/>
          </p:nvCxnSpPr>
          <p:spPr>
            <a:xfrm>
              <a:off x="3684114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3" name="Google Shape;553;p9"/>
            <p:cNvCxnSpPr/>
            <p:nvPr/>
          </p:nvCxnSpPr>
          <p:spPr>
            <a:xfrm>
              <a:off x="3940357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4" name="Google Shape;554;p9"/>
            <p:cNvCxnSpPr/>
            <p:nvPr/>
          </p:nvCxnSpPr>
          <p:spPr>
            <a:xfrm>
              <a:off x="4196601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5" name="Google Shape;555;p9"/>
            <p:cNvCxnSpPr/>
            <p:nvPr/>
          </p:nvCxnSpPr>
          <p:spPr>
            <a:xfrm>
              <a:off x="4452844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6" name="Google Shape;556;p9"/>
            <p:cNvCxnSpPr/>
            <p:nvPr/>
          </p:nvCxnSpPr>
          <p:spPr>
            <a:xfrm>
              <a:off x="4709088" y="-210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7" name="Google Shape;557;p9"/>
            <p:cNvCxnSpPr/>
            <p:nvPr/>
          </p:nvCxnSpPr>
          <p:spPr>
            <a:xfrm>
              <a:off x="4965331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8" name="Google Shape;558;p9"/>
            <p:cNvCxnSpPr/>
            <p:nvPr/>
          </p:nvCxnSpPr>
          <p:spPr>
            <a:xfrm>
              <a:off x="5221574" y="-210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9" name="Google Shape;559;p9"/>
            <p:cNvCxnSpPr/>
            <p:nvPr/>
          </p:nvCxnSpPr>
          <p:spPr>
            <a:xfrm>
              <a:off x="5477818" y="-210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0" name="Google Shape;560;p9"/>
            <p:cNvCxnSpPr/>
            <p:nvPr/>
          </p:nvCxnSpPr>
          <p:spPr>
            <a:xfrm>
              <a:off x="5734061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1" name="Google Shape;561;p9"/>
            <p:cNvCxnSpPr/>
            <p:nvPr/>
          </p:nvCxnSpPr>
          <p:spPr>
            <a:xfrm>
              <a:off x="5990304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2" name="Google Shape;562;p9"/>
            <p:cNvCxnSpPr/>
            <p:nvPr/>
          </p:nvCxnSpPr>
          <p:spPr>
            <a:xfrm>
              <a:off x="6246548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3" name="Google Shape;563;p9"/>
            <p:cNvCxnSpPr/>
            <p:nvPr/>
          </p:nvCxnSpPr>
          <p:spPr>
            <a:xfrm>
              <a:off x="6502791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4" name="Google Shape;564;p9"/>
            <p:cNvCxnSpPr/>
            <p:nvPr/>
          </p:nvCxnSpPr>
          <p:spPr>
            <a:xfrm>
              <a:off x="6759035" y="-210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5" name="Google Shape;565;p9"/>
            <p:cNvCxnSpPr/>
            <p:nvPr/>
          </p:nvCxnSpPr>
          <p:spPr>
            <a:xfrm>
              <a:off x="7015278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6" name="Google Shape;566;p9"/>
            <p:cNvCxnSpPr/>
            <p:nvPr/>
          </p:nvCxnSpPr>
          <p:spPr>
            <a:xfrm>
              <a:off x="7271521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7" name="Google Shape;567;p9"/>
            <p:cNvCxnSpPr/>
            <p:nvPr/>
          </p:nvCxnSpPr>
          <p:spPr>
            <a:xfrm>
              <a:off x="7527765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8" name="Google Shape;568;p9"/>
            <p:cNvCxnSpPr/>
            <p:nvPr/>
          </p:nvCxnSpPr>
          <p:spPr>
            <a:xfrm>
              <a:off x="7784008" y="-210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9" name="Google Shape;569;p9"/>
            <p:cNvCxnSpPr/>
            <p:nvPr/>
          </p:nvCxnSpPr>
          <p:spPr>
            <a:xfrm>
              <a:off x="8040251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0" name="Google Shape;570;p9"/>
            <p:cNvCxnSpPr/>
            <p:nvPr/>
          </p:nvCxnSpPr>
          <p:spPr>
            <a:xfrm>
              <a:off x="8296495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1" name="Google Shape;571;p9"/>
            <p:cNvCxnSpPr/>
            <p:nvPr/>
          </p:nvCxnSpPr>
          <p:spPr>
            <a:xfrm>
              <a:off x="8552738" y="-210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2" name="Google Shape;572;p9"/>
            <p:cNvCxnSpPr/>
            <p:nvPr/>
          </p:nvCxnSpPr>
          <p:spPr>
            <a:xfrm>
              <a:off x="8808982" y="-210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3" name="Google Shape;573;p9"/>
            <p:cNvCxnSpPr/>
            <p:nvPr/>
          </p:nvCxnSpPr>
          <p:spPr>
            <a:xfrm>
              <a:off x="9065225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4" name="Google Shape;574;p9"/>
            <p:cNvCxnSpPr/>
            <p:nvPr/>
          </p:nvCxnSpPr>
          <p:spPr>
            <a:xfrm>
              <a:off x="96700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5" name="Google Shape;575;p9"/>
            <p:cNvCxnSpPr/>
            <p:nvPr/>
          </p:nvCxnSpPr>
          <p:spPr>
            <a:xfrm rot="10800000">
              <a:off x="4573829" y="41812"/>
              <a:ext cx="0" cy="9140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6" name="Google Shape;576;p9"/>
            <p:cNvCxnSpPr/>
            <p:nvPr/>
          </p:nvCxnSpPr>
          <p:spPr>
            <a:xfrm rot="10800000">
              <a:off x="4573829" y="-218345"/>
              <a:ext cx="0" cy="9140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7" name="Google Shape;577;p9"/>
            <p:cNvCxnSpPr/>
            <p:nvPr/>
          </p:nvCxnSpPr>
          <p:spPr>
            <a:xfrm rot="10800000">
              <a:off x="4570100" y="-478501"/>
              <a:ext cx="0" cy="9140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8" name="Google Shape;578;p9"/>
            <p:cNvCxnSpPr/>
            <p:nvPr/>
          </p:nvCxnSpPr>
          <p:spPr>
            <a:xfrm rot="10800000">
              <a:off x="4573829" y="-738658"/>
              <a:ext cx="0" cy="9140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9" name="Google Shape;579;p9"/>
            <p:cNvCxnSpPr/>
            <p:nvPr/>
          </p:nvCxnSpPr>
          <p:spPr>
            <a:xfrm rot="10800000">
              <a:off x="4573829" y="-998815"/>
              <a:ext cx="0" cy="9140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0" name="Google Shape;580;p9"/>
            <p:cNvCxnSpPr/>
            <p:nvPr/>
          </p:nvCxnSpPr>
          <p:spPr>
            <a:xfrm rot="10800000">
              <a:off x="4573829" y="-1258971"/>
              <a:ext cx="0" cy="9140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1" name="Google Shape;581;p9"/>
            <p:cNvCxnSpPr/>
            <p:nvPr/>
          </p:nvCxnSpPr>
          <p:spPr>
            <a:xfrm rot="10800000">
              <a:off x="4573829" y="-1519128"/>
              <a:ext cx="0" cy="9140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2" name="Google Shape;582;p9"/>
            <p:cNvCxnSpPr/>
            <p:nvPr/>
          </p:nvCxnSpPr>
          <p:spPr>
            <a:xfrm rot="10800000">
              <a:off x="4573829" y="-1779284"/>
              <a:ext cx="0" cy="9140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3" name="Google Shape;583;p9"/>
            <p:cNvCxnSpPr/>
            <p:nvPr/>
          </p:nvCxnSpPr>
          <p:spPr>
            <a:xfrm rot="10800000">
              <a:off x="4570100" y="-2039441"/>
              <a:ext cx="0" cy="9140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4" name="Google Shape;584;p9"/>
            <p:cNvCxnSpPr/>
            <p:nvPr/>
          </p:nvCxnSpPr>
          <p:spPr>
            <a:xfrm rot="10800000">
              <a:off x="4573829" y="-2299597"/>
              <a:ext cx="0" cy="9140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5" name="Google Shape;585;p9"/>
            <p:cNvCxnSpPr/>
            <p:nvPr/>
          </p:nvCxnSpPr>
          <p:spPr>
            <a:xfrm rot="10800000">
              <a:off x="4573829" y="-2559754"/>
              <a:ext cx="0" cy="9140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6" name="Google Shape;586;p9"/>
            <p:cNvCxnSpPr/>
            <p:nvPr/>
          </p:nvCxnSpPr>
          <p:spPr>
            <a:xfrm rot="10800000">
              <a:off x="4573829" y="-2819911"/>
              <a:ext cx="0" cy="9140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7" name="Google Shape;587;p9"/>
            <p:cNvCxnSpPr/>
            <p:nvPr/>
          </p:nvCxnSpPr>
          <p:spPr>
            <a:xfrm rot="10800000">
              <a:off x="4573829" y="-3080067"/>
              <a:ext cx="0" cy="9140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8" name="Google Shape;588;p9"/>
            <p:cNvCxnSpPr/>
            <p:nvPr/>
          </p:nvCxnSpPr>
          <p:spPr>
            <a:xfrm rot="10800000">
              <a:off x="4573829" y="-3340224"/>
              <a:ext cx="0" cy="9140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9" name="Google Shape;589;p9"/>
            <p:cNvCxnSpPr/>
            <p:nvPr/>
          </p:nvCxnSpPr>
          <p:spPr>
            <a:xfrm rot="10800000">
              <a:off x="4573829" y="-3600380"/>
              <a:ext cx="0" cy="9140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0" name="Google Shape;590;p9"/>
            <p:cNvCxnSpPr/>
            <p:nvPr/>
          </p:nvCxnSpPr>
          <p:spPr>
            <a:xfrm rot="10800000">
              <a:off x="4573829" y="-3860537"/>
              <a:ext cx="0" cy="9140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1" name="Google Shape;591;p9"/>
            <p:cNvCxnSpPr/>
            <p:nvPr/>
          </p:nvCxnSpPr>
          <p:spPr>
            <a:xfrm rot="10800000">
              <a:off x="4573829" y="-4120693"/>
              <a:ext cx="0" cy="9140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2" name="Google Shape;592;p9"/>
            <p:cNvCxnSpPr/>
            <p:nvPr/>
          </p:nvCxnSpPr>
          <p:spPr>
            <a:xfrm rot="10800000">
              <a:off x="4570100" y="-4380850"/>
              <a:ext cx="0" cy="9140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3" name="Google Shape;593;p9"/>
            <p:cNvCxnSpPr/>
            <p:nvPr/>
          </p:nvCxnSpPr>
          <p:spPr>
            <a:xfrm rot="10800000">
              <a:off x="4573829" y="301975"/>
              <a:ext cx="0" cy="9140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94" name="Google Shape;594;p9"/>
          <p:cNvSpPr txBox="1">
            <a:spLocks noGrp="1"/>
          </p:cNvSpPr>
          <p:nvPr>
            <p:ph type="title"/>
          </p:nvPr>
        </p:nvSpPr>
        <p:spPr>
          <a:xfrm>
            <a:off x="878625" y="1052975"/>
            <a:ext cx="3343800" cy="100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595" name="Google Shape;595;p9"/>
          <p:cNvSpPr txBox="1">
            <a:spLocks noGrp="1"/>
          </p:cNvSpPr>
          <p:nvPr>
            <p:ph type="subTitle" idx="1"/>
          </p:nvPr>
        </p:nvSpPr>
        <p:spPr>
          <a:xfrm>
            <a:off x="3502650" y="2381700"/>
            <a:ext cx="4562100" cy="38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96" name="Google Shape;596;p9"/>
          <p:cNvSpPr txBox="1">
            <a:spLocks noGrp="1"/>
          </p:cNvSpPr>
          <p:nvPr>
            <p:ph type="body" idx="2"/>
          </p:nvPr>
        </p:nvSpPr>
        <p:spPr>
          <a:xfrm>
            <a:off x="2706200" y="2895300"/>
            <a:ext cx="5637900" cy="86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175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10"/>
          <p:cNvSpPr txBox="1">
            <a:spLocks noGrp="1"/>
          </p:cNvSpPr>
          <p:nvPr>
            <p:ph type="body" idx="1"/>
          </p:nvPr>
        </p:nvSpPr>
        <p:spPr>
          <a:xfrm>
            <a:off x="927750" y="3910975"/>
            <a:ext cx="5569500" cy="5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37">
                <a:latin typeface="Bebas Neue"/>
                <a:ea typeface="Bebas Neue"/>
                <a:cs typeface="Bebas Neue"/>
                <a:sym typeface="Bebas Neue"/>
              </a:defRPr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6"/>
        </a:solidFill>
        <a:effectLst/>
      </p:bgPr>
    </p:bg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0" name="Google Shape;600;p11"/>
          <p:cNvGrpSpPr/>
          <p:nvPr/>
        </p:nvGrpSpPr>
        <p:grpSpPr>
          <a:xfrm>
            <a:off x="-100" y="-2100"/>
            <a:ext cx="9144129" cy="5149800"/>
            <a:chOff x="-100" y="-2100"/>
            <a:chExt cx="9144129" cy="5149800"/>
          </a:xfrm>
        </p:grpSpPr>
        <p:cxnSp>
          <p:nvCxnSpPr>
            <p:cNvPr id="601" name="Google Shape;601;p11"/>
            <p:cNvCxnSpPr/>
            <p:nvPr/>
          </p:nvCxnSpPr>
          <p:spPr>
            <a:xfrm>
              <a:off x="352950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2" name="Google Shape;602;p11"/>
            <p:cNvCxnSpPr/>
            <p:nvPr/>
          </p:nvCxnSpPr>
          <p:spPr>
            <a:xfrm>
              <a:off x="609193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3" name="Google Shape;603;p11"/>
            <p:cNvCxnSpPr/>
            <p:nvPr/>
          </p:nvCxnSpPr>
          <p:spPr>
            <a:xfrm>
              <a:off x="865437" y="-210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4" name="Google Shape;604;p11"/>
            <p:cNvCxnSpPr/>
            <p:nvPr/>
          </p:nvCxnSpPr>
          <p:spPr>
            <a:xfrm>
              <a:off x="1121680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5" name="Google Shape;605;p11"/>
            <p:cNvCxnSpPr/>
            <p:nvPr/>
          </p:nvCxnSpPr>
          <p:spPr>
            <a:xfrm>
              <a:off x="1377924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6" name="Google Shape;606;p11"/>
            <p:cNvCxnSpPr/>
            <p:nvPr/>
          </p:nvCxnSpPr>
          <p:spPr>
            <a:xfrm>
              <a:off x="1634167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7" name="Google Shape;607;p11"/>
            <p:cNvCxnSpPr/>
            <p:nvPr/>
          </p:nvCxnSpPr>
          <p:spPr>
            <a:xfrm>
              <a:off x="1890410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8" name="Google Shape;608;p11"/>
            <p:cNvCxnSpPr/>
            <p:nvPr/>
          </p:nvCxnSpPr>
          <p:spPr>
            <a:xfrm>
              <a:off x="2146654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9" name="Google Shape;609;p11"/>
            <p:cNvCxnSpPr/>
            <p:nvPr/>
          </p:nvCxnSpPr>
          <p:spPr>
            <a:xfrm>
              <a:off x="2402897" y="-210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0" name="Google Shape;610;p11"/>
            <p:cNvCxnSpPr/>
            <p:nvPr/>
          </p:nvCxnSpPr>
          <p:spPr>
            <a:xfrm>
              <a:off x="2659140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1" name="Google Shape;611;p11"/>
            <p:cNvCxnSpPr/>
            <p:nvPr/>
          </p:nvCxnSpPr>
          <p:spPr>
            <a:xfrm>
              <a:off x="2915384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2" name="Google Shape;612;p11"/>
            <p:cNvCxnSpPr/>
            <p:nvPr/>
          </p:nvCxnSpPr>
          <p:spPr>
            <a:xfrm>
              <a:off x="3171627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3" name="Google Shape;613;p11"/>
            <p:cNvCxnSpPr/>
            <p:nvPr/>
          </p:nvCxnSpPr>
          <p:spPr>
            <a:xfrm>
              <a:off x="3427871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4" name="Google Shape;614;p11"/>
            <p:cNvCxnSpPr/>
            <p:nvPr/>
          </p:nvCxnSpPr>
          <p:spPr>
            <a:xfrm>
              <a:off x="3684114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5" name="Google Shape;615;p11"/>
            <p:cNvCxnSpPr/>
            <p:nvPr/>
          </p:nvCxnSpPr>
          <p:spPr>
            <a:xfrm>
              <a:off x="3940357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6" name="Google Shape;616;p11"/>
            <p:cNvCxnSpPr/>
            <p:nvPr/>
          </p:nvCxnSpPr>
          <p:spPr>
            <a:xfrm>
              <a:off x="4196601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7" name="Google Shape;617;p11"/>
            <p:cNvCxnSpPr/>
            <p:nvPr/>
          </p:nvCxnSpPr>
          <p:spPr>
            <a:xfrm>
              <a:off x="4452844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8" name="Google Shape;618;p11"/>
            <p:cNvCxnSpPr/>
            <p:nvPr/>
          </p:nvCxnSpPr>
          <p:spPr>
            <a:xfrm>
              <a:off x="4709088" y="-210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9" name="Google Shape;619;p11"/>
            <p:cNvCxnSpPr/>
            <p:nvPr/>
          </p:nvCxnSpPr>
          <p:spPr>
            <a:xfrm>
              <a:off x="4965331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0" name="Google Shape;620;p11"/>
            <p:cNvCxnSpPr/>
            <p:nvPr/>
          </p:nvCxnSpPr>
          <p:spPr>
            <a:xfrm>
              <a:off x="5221574" y="-210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1" name="Google Shape;621;p11"/>
            <p:cNvCxnSpPr/>
            <p:nvPr/>
          </p:nvCxnSpPr>
          <p:spPr>
            <a:xfrm>
              <a:off x="5477818" y="-210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2" name="Google Shape;622;p11"/>
            <p:cNvCxnSpPr/>
            <p:nvPr/>
          </p:nvCxnSpPr>
          <p:spPr>
            <a:xfrm>
              <a:off x="5734061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3" name="Google Shape;623;p11"/>
            <p:cNvCxnSpPr/>
            <p:nvPr/>
          </p:nvCxnSpPr>
          <p:spPr>
            <a:xfrm>
              <a:off x="5990304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4" name="Google Shape;624;p11"/>
            <p:cNvCxnSpPr/>
            <p:nvPr/>
          </p:nvCxnSpPr>
          <p:spPr>
            <a:xfrm>
              <a:off x="6246548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5" name="Google Shape;625;p11"/>
            <p:cNvCxnSpPr/>
            <p:nvPr/>
          </p:nvCxnSpPr>
          <p:spPr>
            <a:xfrm>
              <a:off x="6502791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6" name="Google Shape;626;p11"/>
            <p:cNvCxnSpPr/>
            <p:nvPr/>
          </p:nvCxnSpPr>
          <p:spPr>
            <a:xfrm>
              <a:off x="6759035" y="-210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7" name="Google Shape;627;p11"/>
            <p:cNvCxnSpPr/>
            <p:nvPr/>
          </p:nvCxnSpPr>
          <p:spPr>
            <a:xfrm>
              <a:off x="7015278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8" name="Google Shape;628;p11"/>
            <p:cNvCxnSpPr/>
            <p:nvPr/>
          </p:nvCxnSpPr>
          <p:spPr>
            <a:xfrm>
              <a:off x="7271521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9" name="Google Shape;629;p11"/>
            <p:cNvCxnSpPr/>
            <p:nvPr/>
          </p:nvCxnSpPr>
          <p:spPr>
            <a:xfrm>
              <a:off x="7527765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0" name="Google Shape;630;p11"/>
            <p:cNvCxnSpPr/>
            <p:nvPr/>
          </p:nvCxnSpPr>
          <p:spPr>
            <a:xfrm>
              <a:off x="7784008" y="-210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1" name="Google Shape;631;p11"/>
            <p:cNvCxnSpPr/>
            <p:nvPr/>
          </p:nvCxnSpPr>
          <p:spPr>
            <a:xfrm>
              <a:off x="8040251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2" name="Google Shape;632;p11"/>
            <p:cNvCxnSpPr/>
            <p:nvPr/>
          </p:nvCxnSpPr>
          <p:spPr>
            <a:xfrm>
              <a:off x="8296495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3" name="Google Shape;633;p11"/>
            <p:cNvCxnSpPr/>
            <p:nvPr/>
          </p:nvCxnSpPr>
          <p:spPr>
            <a:xfrm>
              <a:off x="8552738" y="-210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4" name="Google Shape;634;p11"/>
            <p:cNvCxnSpPr/>
            <p:nvPr/>
          </p:nvCxnSpPr>
          <p:spPr>
            <a:xfrm>
              <a:off x="8808982" y="-210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5" name="Google Shape;635;p11"/>
            <p:cNvCxnSpPr/>
            <p:nvPr/>
          </p:nvCxnSpPr>
          <p:spPr>
            <a:xfrm>
              <a:off x="9065225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6" name="Google Shape;636;p11"/>
            <p:cNvCxnSpPr/>
            <p:nvPr/>
          </p:nvCxnSpPr>
          <p:spPr>
            <a:xfrm>
              <a:off x="96700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7" name="Google Shape;637;p11"/>
            <p:cNvCxnSpPr/>
            <p:nvPr/>
          </p:nvCxnSpPr>
          <p:spPr>
            <a:xfrm rot="10800000">
              <a:off x="4573829" y="41812"/>
              <a:ext cx="0" cy="9140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8" name="Google Shape;638;p11"/>
            <p:cNvCxnSpPr/>
            <p:nvPr/>
          </p:nvCxnSpPr>
          <p:spPr>
            <a:xfrm rot="10800000">
              <a:off x="4573829" y="-218345"/>
              <a:ext cx="0" cy="9140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9" name="Google Shape;639;p11"/>
            <p:cNvCxnSpPr/>
            <p:nvPr/>
          </p:nvCxnSpPr>
          <p:spPr>
            <a:xfrm rot="10800000">
              <a:off x="4570100" y="-478501"/>
              <a:ext cx="0" cy="9140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0" name="Google Shape;640;p11"/>
            <p:cNvCxnSpPr/>
            <p:nvPr/>
          </p:nvCxnSpPr>
          <p:spPr>
            <a:xfrm rot="10800000">
              <a:off x="4573829" y="-738658"/>
              <a:ext cx="0" cy="9140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1" name="Google Shape;641;p11"/>
            <p:cNvCxnSpPr/>
            <p:nvPr/>
          </p:nvCxnSpPr>
          <p:spPr>
            <a:xfrm rot="10800000">
              <a:off x="4573829" y="-998815"/>
              <a:ext cx="0" cy="9140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2" name="Google Shape;642;p11"/>
            <p:cNvCxnSpPr/>
            <p:nvPr/>
          </p:nvCxnSpPr>
          <p:spPr>
            <a:xfrm rot="10800000">
              <a:off x="4573829" y="-1258971"/>
              <a:ext cx="0" cy="9140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3" name="Google Shape;643;p11"/>
            <p:cNvCxnSpPr/>
            <p:nvPr/>
          </p:nvCxnSpPr>
          <p:spPr>
            <a:xfrm rot="10800000">
              <a:off x="4573829" y="-1519128"/>
              <a:ext cx="0" cy="9140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4" name="Google Shape;644;p11"/>
            <p:cNvCxnSpPr/>
            <p:nvPr/>
          </p:nvCxnSpPr>
          <p:spPr>
            <a:xfrm rot="10800000">
              <a:off x="4573829" y="-1779284"/>
              <a:ext cx="0" cy="9140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5" name="Google Shape;645;p11"/>
            <p:cNvCxnSpPr/>
            <p:nvPr/>
          </p:nvCxnSpPr>
          <p:spPr>
            <a:xfrm rot="10800000">
              <a:off x="4570100" y="-2039441"/>
              <a:ext cx="0" cy="9140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6" name="Google Shape;646;p11"/>
            <p:cNvCxnSpPr/>
            <p:nvPr/>
          </p:nvCxnSpPr>
          <p:spPr>
            <a:xfrm rot="10800000">
              <a:off x="4573829" y="-2299597"/>
              <a:ext cx="0" cy="9140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7" name="Google Shape;647;p11"/>
            <p:cNvCxnSpPr/>
            <p:nvPr/>
          </p:nvCxnSpPr>
          <p:spPr>
            <a:xfrm rot="10800000">
              <a:off x="4573829" y="-2559754"/>
              <a:ext cx="0" cy="9140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8" name="Google Shape;648;p11"/>
            <p:cNvCxnSpPr/>
            <p:nvPr/>
          </p:nvCxnSpPr>
          <p:spPr>
            <a:xfrm rot="10800000">
              <a:off x="4573829" y="-2819911"/>
              <a:ext cx="0" cy="9140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9" name="Google Shape;649;p11"/>
            <p:cNvCxnSpPr/>
            <p:nvPr/>
          </p:nvCxnSpPr>
          <p:spPr>
            <a:xfrm rot="10800000">
              <a:off x="4573829" y="-3080067"/>
              <a:ext cx="0" cy="9140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50" name="Google Shape;650;p11"/>
            <p:cNvCxnSpPr/>
            <p:nvPr/>
          </p:nvCxnSpPr>
          <p:spPr>
            <a:xfrm rot="10800000">
              <a:off x="4573829" y="-3340224"/>
              <a:ext cx="0" cy="9140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51" name="Google Shape;651;p11"/>
            <p:cNvCxnSpPr/>
            <p:nvPr/>
          </p:nvCxnSpPr>
          <p:spPr>
            <a:xfrm rot="10800000">
              <a:off x="4573829" y="-3600380"/>
              <a:ext cx="0" cy="9140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52" name="Google Shape;652;p11"/>
            <p:cNvCxnSpPr/>
            <p:nvPr/>
          </p:nvCxnSpPr>
          <p:spPr>
            <a:xfrm rot="10800000">
              <a:off x="4573829" y="-3860537"/>
              <a:ext cx="0" cy="9140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53" name="Google Shape;653;p11"/>
            <p:cNvCxnSpPr/>
            <p:nvPr/>
          </p:nvCxnSpPr>
          <p:spPr>
            <a:xfrm rot="10800000">
              <a:off x="4573829" y="-4120693"/>
              <a:ext cx="0" cy="9140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54" name="Google Shape;654;p11"/>
            <p:cNvCxnSpPr/>
            <p:nvPr/>
          </p:nvCxnSpPr>
          <p:spPr>
            <a:xfrm rot="10800000">
              <a:off x="4570100" y="-4380850"/>
              <a:ext cx="0" cy="9140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55" name="Google Shape;655;p11"/>
            <p:cNvCxnSpPr/>
            <p:nvPr/>
          </p:nvCxnSpPr>
          <p:spPr>
            <a:xfrm rot="10800000">
              <a:off x="4573829" y="301975"/>
              <a:ext cx="0" cy="9140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656" name="Google Shape;656;p11"/>
          <p:cNvSpPr txBox="1">
            <a:spLocks noGrp="1"/>
          </p:cNvSpPr>
          <p:nvPr>
            <p:ph type="title" hasCustomPrompt="1"/>
          </p:nvPr>
        </p:nvSpPr>
        <p:spPr>
          <a:xfrm>
            <a:off x="2104050" y="1046500"/>
            <a:ext cx="4935900" cy="15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3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57" name="Google Shape;657;p11"/>
          <p:cNvSpPr/>
          <p:nvPr/>
        </p:nvSpPr>
        <p:spPr>
          <a:xfrm>
            <a:off x="474126" y="3653215"/>
            <a:ext cx="94800" cy="94800"/>
          </a:xfrm>
          <a:prstGeom prst="ellipse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8" name="Google Shape;658;p11"/>
          <p:cNvSpPr/>
          <p:nvPr/>
        </p:nvSpPr>
        <p:spPr>
          <a:xfrm>
            <a:off x="-798002" y="4287002"/>
            <a:ext cx="1705946" cy="280733"/>
          </a:xfrm>
          <a:custGeom>
            <a:avLst/>
            <a:gdLst/>
            <a:ahLst/>
            <a:cxnLst/>
            <a:rect l="l" t="t" r="r" b="b"/>
            <a:pathLst>
              <a:path w="124932" h="20559" extrusionOk="0">
                <a:moveTo>
                  <a:pt x="28957" y="1"/>
                </a:moveTo>
                <a:lnTo>
                  <a:pt x="15565" y="11748"/>
                </a:lnTo>
                <a:lnTo>
                  <a:pt x="4346" y="1939"/>
                </a:lnTo>
                <a:lnTo>
                  <a:pt x="0" y="6873"/>
                </a:lnTo>
                <a:lnTo>
                  <a:pt x="15565" y="20558"/>
                </a:lnTo>
                <a:lnTo>
                  <a:pt x="28957" y="8811"/>
                </a:lnTo>
                <a:lnTo>
                  <a:pt x="42349" y="20558"/>
                </a:lnTo>
                <a:lnTo>
                  <a:pt x="55740" y="8811"/>
                </a:lnTo>
                <a:lnTo>
                  <a:pt x="69132" y="20558"/>
                </a:lnTo>
                <a:lnTo>
                  <a:pt x="82524" y="8811"/>
                </a:lnTo>
                <a:lnTo>
                  <a:pt x="95916" y="20558"/>
                </a:lnTo>
                <a:lnTo>
                  <a:pt x="109307" y="8811"/>
                </a:lnTo>
                <a:lnTo>
                  <a:pt x="120585" y="18620"/>
                </a:lnTo>
                <a:lnTo>
                  <a:pt x="124931" y="13686"/>
                </a:lnTo>
                <a:lnTo>
                  <a:pt x="109307" y="1"/>
                </a:lnTo>
                <a:lnTo>
                  <a:pt x="95916" y="11748"/>
                </a:lnTo>
                <a:lnTo>
                  <a:pt x="82524" y="1"/>
                </a:lnTo>
                <a:lnTo>
                  <a:pt x="69132" y="11748"/>
                </a:lnTo>
                <a:lnTo>
                  <a:pt x="55740" y="1"/>
                </a:lnTo>
                <a:lnTo>
                  <a:pt x="42349" y="11748"/>
                </a:lnTo>
                <a:lnTo>
                  <a:pt x="28957" y="1"/>
                </a:lnTo>
                <a:close/>
              </a:path>
            </a:pathLst>
          </a:custGeom>
          <a:solidFill>
            <a:schemeClr val="accent4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9" name="Google Shape;659;p11"/>
          <p:cNvSpPr/>
          <p:nvPr/>
        </p:nvSpPr>
        <p:spPr>
          <a:xfrm>
            <a:off x="-429562" y="4612913"/>
            <a:ext cx="1705946" cy="280733"/>
          </a:xfrm>
          <a:custGeom>
            <a:avLst/>
            <a:gdLst/>
            <a:ahLst/>
            <a:cxnLst/>
            <a:rect l="l" t="t" r="r" b="b"/>
            <a:pathLst>
              <a:path w="124932" h="20559" extrusionOk="0">
                <a:moveTo>
                  <a:pt x="28957" y="1"/>
                </a:moveTo>
                <a:lnTo>
                  <a:pt x="15565" y="11748"/>
                </a:lnTo>
                <a:lnTo>
                  <a:pt x="4346" y="1939"/>
                </a:lnTo>
                <a:lnTo>
                  <a:pt x="0" y="6873"/>
                </a:lnTo>
                <a:lnTo>
                  <a:pt x="15565" y="20558"/>
                </a:lnTo>
                <a:lnTo>
                  <a:pt x="28957" y="8811"/>
                </a:lnTo>
                <a:lnTo>
                  <a:pt x="42349" y="20558"/>
                </a:lnTo>
                <a:lnTo>
                  <a:pt x="55740" y="8811"/>
                </a:lnTo>
                <a:lnTo>
                  <a:pt x="69132" y="20558"/>
                </a:lnTo>
                <a:lnTo>
                  <a:pt x="82524" y="8811"/>
                </a:lnTo>
                <a:lnTo>
                  <a:pt x="95916" y="20558"/>
                </a:lnTo>
                <a:lnTo>
                  <a:pt x="109307" y="8811"/>
                </a:lnTo>
                <a:lnTo>
                  <a:pt x="120585" y="18620"/>
                </a:lnTo>
                <a:lnTo>
                  <a:pt x="124931" y="13686"/>
                </a:lnTo>
                <a:lnTo>
                  <a:pt x="109307" y="1"/>
                </a:lnTo>
                <a:lnTo>
                  <a:pt x="95916" y="11748"/>
                </a:lnTo>
                <a:lnTo>
                  <a:pt x="82524" y="1"/>
                </a:lnTo>
                <a:lnTo>
                  <a:pt x="69132" y="11748"/>
                </a:lnTo>
                <a:lnTo>
                  <a:pt x="55740" y="1"/>
                </a:lnTo>
                <a:lnTo>
                  <a:pt x="42349" y="11748"/>
                </a:lnTo>
                <a:lnTo>
                  <a:pt x="28957" y="1"/>
                </a:lnTo>
                <a:close/>
              </a:path>
            </a:pathLst>
          </a:cu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0" name="Google Shape;660;p11"/>
          <p:cNvSpPr/>
          <p:nvPr/>
        </p:nvSpPr>
        <p:spPr>
          <a:xfrm>
            <a:off x="8617949" y="3858720"/>
            <a:ext cx="1137300" cy="11373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1" name="Google Shape;661;p11"/>
          <p:cNvSpPr/>
          <p:nvPr/>
        </p:nvSpPr>
        <p:spPr>
          <a:xfrm>
            <a:off x="907951" y="539402"/>
            <a:ext cx="94800" cy="948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2" name="Google Shape;662;p11"/>
          <p:cNvSpPr/>
          <p:nvPr/>
        </p:nvSpPr>
        <p:spPr>
          <a:xfrm>
            <a:off x="125475" y="123298"/>
            <a:ext cx="510900" cy="510900"/>
          </a:xfrm>
          <a:prstGeom prst="star4">
            <a:avLst>
              <a:gd name="adj" fmla="val 19794"/>
            </a:avLst>
          </a:prstGeom>
          <a:solidFill>
            <a:schemeClr val="accent3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3" name="Google Shape;663;p11"/>
          <p:cNvSpPr/>
          <p:nvPr/>
        </p:nvSpPr>
        <p:spPr>
          <a:xfrm>
            <a:off x="397050" y="634200"/>
            <a:ext cx="416100" cy="416100"/>
          </a:xfrm>
          <a:prstGeom prst="star4">
            <a:avLst>
              <a:gd name="adj" fmla="val 19794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4" name="Google Shape;664;p11"/>
          <p:cNvSpPr txBox="1">
            <a:spLocks noGrp="1"/>
          </p:cNvSpPr>
          <p:nvPr>
            <p:ph type="subTitle" idx="1"/>
          </p:nvPr>
        </p:nvSpPr>
        <p:spPr>
          <a:xfrm>
            <a:off x="2270304" y="2843600"/>
            <a:ext cx="4597200" cy="68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tillium Web"/>
              <a:buChar char="●"/>
              <a:defRPr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tillium Web"/>
              <a:buChar char="○"/>
              <a:defRPr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tillium Web"/>
              <a:buChar char="■"/>
              <a:defRPr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tillium Web"/>
              <a:buChar char="●"/>
              <a:defRPr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tillium Web"/>
              <a:buChar char="○"/>
              <a:defRPr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tillium Web"/>
              <a:buChar char="■"/>
              <a:defRPr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tillium Web"/>
              <a:buChar char="●"/>
              <a:defRPr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tillium Web"/>
              <a:buChar char="○"/>
              <a:defRPr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tillium Web"/>
              <a:buChar char="■"/>
              <a:defRPr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13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668" name="Google Shape;668;p13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2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15"/>
          <p:cNvSpPr txBox="1">
            <a:spLocks noGrp="1"/>
          </p:cNvSpPr>
          <p:nvPr>
            <p:ph type="ctrTitle"/>
          </p:nvPr>
        </p:nvSpPr>
        <p:spPr>
          <a:xfrm>
            <a:off x="928050" y="1080725"/>
            <a:ext cx="6794400" cy="198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Bahnschrift SemiLight SemiConde" panose="020B0502040204020203" pitchFamily="34" charset="0"/>
              </a:rPr>
              <a:t>Báo</a:t>
            </a:r>
            <a:r>
              <a:rPr lang="es-419" b="1" dirty="0">
                <a:latin typeface="Bahnschrift SemiLight SemiConde" panose="020B0502040204020203" pitchFamily="34" charset="0"/>
              </a:rPr>
              <a:t> cáo bài tập Java</a:t>
            </a:r>
            <a:endParaRPr b="1" dirty="0">
              <a:latin typeface="Bahnschrift SemiLight SemiConde" panose="020B0502040204020203" pitchFamily="34" charset="0"/>
            </a:endParaRPr>
          </a:p>
        </p:txBody>
      </p:sp>
      <p:sp>
        <p:nvSpPr>
          <p:cNvPr id="677" name="Google Shape;677;p15"/>
          <p:cNvSpPr/>
          <p:nvPr/>
        </p:nvSpPr>
        <p:spPr>
          <a:xfrm>
            <a:off x="192550" y="2184924"/>
            <a:ext cx="732199" cy="733185"/>
          </a:xfrm>
          <a:custGeom>
            <a:avLst/>
            <a:gdLst/>
            <a:ahLst/>
            <a:cxnLst/>
            <a:rect l="l" t="t" r="r" b="b"/>
            <a:pathLst>
              <a:path w="43818" h="43877" extrusionOk="0">
                <a:moveTo>
                  <a:pt x="21909" y="1"/>
                </a:moveTo>
                <a:cubicBezTo>
                  <a:pt x="21909" y="12101"/>
                  <a:pt x="12100" y="21968"/>
                  <a:pt x="0" y="21968"/>
                </a:cubicBezTo>
                <a:cubicBezTo>
                  <a:pt x="12100" y="21968"/>
                  <a:pt x="21909" y="31777"/>
                  <a:pt x="21909" y="43877"/>
                </a:cubicBezTo>
                <a:cubicBezTo>
                  <a:pt x="21909" y="31777"/>
                  <a:pt x="31718" y="21968"/>
                  <a:pt x="43817" y="21968"/>
                </a:cubicBezTo>
                <a:cubicBezTo>
                  <a:pt x="31718" y="21968"/>
                  <a:pt x="21909" y="12101"/>
                  <a:pt x="21909" y="1"/>
                </a:cubicBezTo>
                <a:close/>
              </a:path>
            </a:pathLst>
          </a:cu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8" name="Google Shape;678;p15"/>
          <p:cNvSpPr/>
          <p:nvPr/>
        </p:nvSpPr>
        <p:spPr>
          <a:xfrm>
            <a:off x="641118" y="2699176"/>
            <a:ext cx="571387" cy="572156"/>
          </a:xfrm>
          <a:custGeom>
            <a:avLst/>
            <a:gdLst/>
            <a:ahLst/>
            <a:cxnLst/>
            <a:rect l="l" t="t" r="r" b="b"/>
            <a:pathLst>
              <a:path w="43818" h="43877" extrusionOk="0">
                <a:moveTo>
                  <a:pt x="21909" y="1"/>
                </a:moveTo>
                <a:cubicBezTo>
                  <a:pt x="21909" y="12101"/>
                  <a:pt x="12100" y="21968"/>
                  <a:pt x="0" y="21968"/>
                </a:cubicBezTo>
                <a:cubicBezTo>
                  <a:pt x="12100" y="21968"/>
                  <a:pt x="21909" y="31777"/>
                  <a:pt x="21909" y="43877"/>
                </a:cubicBezTo>
                <a:cubicBezTo>
                  <a:pt x="21909" y="31777"/>
                  <a:pt x="31718" y="21968"/>
                  <a:pt x="43817" y="21968"/>
                </a:cubicBezTo>
                <a:cubicBezTo>
                  <a:pt x="31718" y="21968"/>
                  <a:pt x="21909" y="12101"/>
                  <a:pt x="21909" y="1"/>
                </a:cubicBezTo>
                <a:close/>
              </a:path>
            </a:pathLst>
          </a:custGeom>
          <a:solidFill>
            <a:schemeClr val="accent5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1308536" y="2706051"/>
            <a:ext cx="10131897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 b="1" dirty="0">
                <a:latin typeface="Palatino Linotype"/>
              </a:rPr>
              <a:t>LẬP TRÌNH :WEB ĐẶT VÉ </a:t>
            </a:r>
            <a:r>
              <a:rPr lang="en-US" sz="2000" b="1" dirty="0" err="1">
                <a:latin typeface="Palatino Linotype"/>
              </a:rPr>
              <a:t>XEM</a:t>
            </a:r>
            <a:r>
              <a:rPr lang="en-US" sz="2000" b="1" dirty="0">
                <a:latin typeface="Palatino Linotype"/>
              </a:rPr>
              <a:t> </a:t>
            </a:r>
            <a:r>
              <a:rPr lang="en-US" sz="2000" b="1" dirty="0" err="1">
                <a:latin typeface="Palatino Linotype"/>
              </a:rPr>
              <a:t>PHIM</a:t>
            </a:r>
            <a:r>
              <a:rPr lang="en-US" sz="2000" b="1" dirty="0">
                <a:latin typeface="Palatino Linotype"/>
              </a:rPr>
              <a:t> ONLINE 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526BC15C-D5DA-B132-1AEF-7493CD3883C1}"/>
              </a:ext>
            </a:extLst>
          </p:cNvPr>
          <p:cNvSpPr/>
          <p:nvPr/>
        </p:nvSpPr>
        <p:spPr>
          <a:xfrm>
            <a:off x="785813" y="3065689"/>
            <a:ext cx="7107008" cy="1037885"/>
          </a:xfrm>
          <a:prstGeom prst="roundRect">
            <a:avLst/>
          </a:prstGeom>
          <a:solidFill>
            <a:schemeClr val="tx1">
              <a:lumMod val="20000"/>
              <a:lumOff val="80000"/>
            </a:schemeClr>
          </a:solidFill>
          <a:ln>
            <a:solidFill>
              <a:schemeClr val="tx1">
                <a:lumMod val="60000"/>
                <a:lumOff val="40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just"/>
            <a:r>
              <a:rPr lang="vi-VN" b="1" dirty="0">
                <a:latin typeface="Times New Roman"/>
                <a:ea typeface="Sans Serif Collection"/>
                <a:cs typeface="Times New Roman"/>
              </a:rPr>
              <a:t>Sinh Viên: Nguyễn Đình Giang </a:t>
            </a:r>
          </a:p>
          <a:p>
            <a:pPr algn="just"/>
            <a:r>
              <a:rPr lang="vi-VN" b="1" dirty="0" err="1">
                <a:solidFill>
                  <a:srgbClr val="595959"/>
                </a:solidFill>
                <a:latin typeface="Times New Roman"/>
                <a:ea typeface="Sans Serif Collection"/>
                <a:cs typeface="Times New Roman"/>
              </a:rPr>
              <a:t>Mssv</a:t>
            </a:r>
            <a:r>
              <a:rPr lang="vi-VN" b="1" dirty="0">
                <a:solidFill>
                  <a:srgbClr val="595959"/>
                </a:solidFill>
                <a:latin typeface="Times New Roman"/>
                <a:ea typeface="Sans Serif Collection"/>
                <a:cs typeface="Times New Roman"/>
              </a:rPr>
              <a:t>: 63130306</a:t>
            </a:r>
          </a:p>
          <a:p>
            <a:pPr algn="just"/>
            <a:r>
              <a:rPr lang="vi-VN" b="1" dirty="0">
                <a:solidFill>
                  <a:srgbClr val="595959"/>
                </a:solidFill>
                <a:latin typeface="Times New Roman"/>
                <a:ea typeface="Sans Serif Collection"/>
                <a:cs typeface="Times New Roman"/>
              </a:rPr>
              <a:t>Giảng </a:t>
            </a:r>
            <a:r>
              <a:rPr lang="vi-VN" b="1" dirty="0" err="1">
                <a:solidFill>
                  <a:srgbClr val="595959"/>
                </a:solidFill>
                <a:latin typeface="Times New Roman"/>
                <a:ea typeface="Sans Serif Collection"/>
                <a:cs typeface="Times New Roman"/>
              </a:rPr>
              <a:t>Viên:Mai</a:t>
            </a:r>
            <a:r>
              <a:rPr lang="vi-VN" b="1" dirty="0">
                <a:solidFill>
                  <a:srgbClr val="595959"/>
                </a:solidFill>
                <a:latin typeface="Times New Roman"/>
                <a:ea typeface="Sans Serif Collection"/>
                <a:cs typeface="Times New Roman"/>
              </a:rPr>
              <a:t> Cường Thọ </a:t>
            </a:r>
            <a:endParaRPr lang="vi-VN" sz="1800" dirty="0">
              <a:solidFill>
                <a:srgbClr val="595959"/>
              </a:solidFill>
              <a:latin typeface="Bahnschrift" panose="020B0502040204020203" pitchFamily="34" charset="0"/>
              <a:ea typeface="Sans Serif Collection"/>
              <a:cs typeface="Sans Serif Collection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6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5" grpId="0"/>
      <p:bldP spid="3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8">
          <a:extLst>
            <a:ext uri="{FF2B5EF4-FFF2-40B4-BE49-F238E27FC236}">
              <a16:creationId xmlns:a16="http://schemas.microsoft.com/office/drawing/2014/main" id="{D8960E7E-6714-9E8C-32BD-7C3AB5D69D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19">
            <a:extLst>
              <a:ext uri="{FF2B5EF4-FFF2-40B4-BE49-F238E27FC236}">
                <a16:creationId xmlns:a16="http://schemas.microsoft.com/office/drawing/2014/main" id="{CE021AF2-87E1-778F-4020-85301BD50B2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44825" y="539400"/>
            <a:ext cx="6321600" cy="52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s-419" sz="3000" b="1" dirty="0">
                <a:latin typeface="Bahnschrift" panose="020B0502040204020203" pitchFamily="34" charset="0"/>
              </a:rPr>
              <a:t>Thiết kế </a:t>
            </a:r>
            <a:endParaRPr sz="3000" dirty="0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720C79D1-2432-31FF-BF4F-84A907DC5C53}"/>
              </a:ext>
            </a:extLst>
          </p:cNvPr>
          <p:cNvSpPr/>
          <p:nvPr/>
        </p:nvSpPr>
        <p:spPr>
          <a:xfrm>
            <a:off x="780198" y="1097480"/>
            <a:ext cx="3509622" cy="4531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400" b="1" dirty="0" err="1">
                <a:solidFill>
                  <a:schemeClr val="tx1">
                    <a:lumMod val="50000"/>
                  </a:schemeClr>
                </a:solidFill>
                <a:latin typeface="Bahnschrift SemiCondensed"/>
              </a:rPr>
              <a:t>dao</a:t>
            </a:r>
            <a:r>
              <a:rPr lang="en-US" sz="2400" b="1" dirty="0">
                <a:solidFill>
                  <a:schemeClr val="tx1">
                    <a:lumMod val="50000"/>
                  </a:schemeClr>
                </a:solidFill>
                <a:latin typeface="Bahnschrift SemiCondensed"/>
              </a:rPr>
              <a:t> </a:t>
            </a:r>
            <a:r>
              <a:rPr lang="en-US" sz="2400" b="1" dirty="0" err="1">
                <a:solidFill>
                  <a:schemeClr val="tx1">
                    <a:lumMod val="50000"/>
                  </a:schemeClr>
                </a:solidFill>
                <a:latin typeface="Bahnschrift SemiCondensed"/>
              </a:rPr>
              <a:t>diện</a:t>
            </a:r>
            <a:r>
              <a:rPr lang="en-US" sz="2400" b="1" dirty="0">
                <a:solidFill>
                  <a:schemeClr val="tx1">
                    <a:lumMod val="50000"/>
                  </a:schemeClr>
                </a:solidFill>
                <a:latin typeface="Bahnschrift SemiCondensed"/>
              </a:rPr>
              <a:t> </a:t>
            </a:r>
            <a:r>
              <a:rPr lang="en-US" sz="2400" b="1" dirty="0" err="1">
                <a:solidFill>
                  <a:schemeClr val="tx1">
                    <a:lumMod val="50000"/>
                  </a:schemeClr>
                </a:solidFill>
                <a:latin typeface="Bahnschrift SemiCondensed"/>
              </a:rPr>
              <a:t>chọn</a:t>
            </a:r>
            <a:r>
              <a:rPr lang="en-US" sz="2400" b="1" dirty="0">
                <a:solidFill>
                  <a:schemeClr val="tx1">
                    <a:lumMod val="50000"/>
                  </a:schemeClr>
                </a:solidFill>
                <a:latin typeface="Bahnschrift SemiCondensed"/>
              </a:rPr>
              <a:t> chi </a:t>
            </a:r>
            <a:r>
              <a:rPr lang="en-US" sz="2400" b="1" dirty="0" err="1">
                <a:solidFill>
                  <a:schemeClr val="tx1">
                    <a:lumMod val="50000"/>
                  </a:schemeClr>
                </a:solidFill>
                <a:latin typeface="Bahnschrift SemiCondensed"/>
              </a:rPr>
              <a:t>nhánh</a:t>
            </a:r>
          </a:p>
        </p:txBody>
      </p:sp>
      <p:pic>
        <p:nvPicPr>
          <p:cNvPr id="6" name="Picture 5" descr="A screenshot of a map&#10;&#10;Description automatically generated">
            <a:extLst>
              <a:ext uri="{FF2B5EF4-FFF2-40B4-BE49-F238E27FC236}">
                <a16:creationId xmlns:a16="http://schemas.microsoft.com/office/drawing/2014/main" id="{A2FDE04E-4B76-396E-5F0C-3DC7802C37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4606" y="1690007"/>
            <a:ext cx="6656429" cy="2808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6560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8">
          <a:extLst>
            <a:ext uri="{FF2B5EF4-FFF2-40B4-BE49-F238E27FC236}">
              <a16:creationId xmlns:a16="http://schemas.microsoft.com/office/drawing/2014/main" id="{7E38CAF8-3812-20BA-C0E6-49A6C9492F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19">
            <a:extLst>
              <a:ext uri="{FF2B5EF4-FFF2-40B4-BE49-F238E27FC236}">
                <a16:creationId xmlns:a16="http://schemas.microsoft.com/office/drawing/2014/main" id="{F766058E-F2E0-DC14-A19E-6110AF8FBC0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44825" y="539400"/>
            <a:ext cx="6321600" cy="52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s-419" sz="3000" b="1" dirty="0">
                <a:latin typeface="Bahnschrift" panose="020B0502040204020203" pitchFamily="34" charset="0"/>
              </a:rPr>
              <a:t>Thiết kế </a:t>
            </a:r>
            <a:endParaRPr sz="3000" dirty="0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730C93B6-BAEA-F6D6-6835-8D4FD45FDD2A}"/>
              </a:ext>
            </a:extLst>
          </p:cNvPr>
          <p:cNvSpPr/>
          <p:nvPr/>
        </p:nvSpPr>
        <p:spPr>
          <a:xfrm>
            <a:off x="780198" y="1097480"/>
            <a:ext cx="3909672" cy="3388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400" b="1" dirty="0" err="1">
                <a:solidFill>
                  <a:schemeClr val="tx1">
                    <a:lumMod val="50000"/>
                  </a:schemeClr>
                </a:solidFill>
                <a:latin typeface="Bahnschrift SemiCondensed"/>
              </a:rPr>
              <a:t>dao</a:t>
            </a:r>
            <a:r>
              <a:rPr lang="en-US" sz="2400" b="1" dirty="0">
                <a:solidFill>
                  <a:schemeClr val="tx1">
                    <a:lumMod val="50000"/>
                  </a:schemeClr>
                </a:solidFill>
                <a:latin typeface="Bahnschrift SemiCondensed"/>
              </a:rPr>
              <a:t> </a:t>
            </a:r>
            <a:r>
              <a:rPr lang="en-US" sz="2400" b="1" dirty="0" err="1">
                <a:solidFill>
                  <a:schemeClr val="tx1">
                    <a:lumMod val="50000"/>
                  </a:schemeClr>
                </a:solidFill>
                <a:latin typeface="Bahnschrift SemiCondensed"/>
              </a:rPr>
              <a:t>diện</a:t>
            </a:r>
            <a:r>
              <a:rPr lang="en-US" sz="2400" b="1" dirty="0">
                <a:solidFill>
                  <a:schemeClr val="tx1">
                    <a:lumMod val="50000"/>
                  </a:schemeClr>
                </a:solidFill>
                <a:latin typeface="Bahnschrift SemiCondensed"/>
              </a:rPr>
              <a:t> </a:t>
            </a:r>
            <a:r>
              <a:rPr lang="en-US" sz="2400" b="1" dirty="0" err="1">
                <a:solidFill>
                  <a:schemeClr val="tx1">
                    <a:lumMod val="50000"/>
                  </a:schemeClr>
                </a:solidFill>
                <a:latin typeface="Bahnschrift SemiCondensed"/>
              </a:rPr>
              <a:t>chọn</a:t>
            </a:r>
            <a:r>
              <a:rPr lang="en-US" sz="2400" b="1" dirty="0">
                <a:solidFill>
                  <a:schemeClr val="tx1">
                    <a:lumMod val="50000"/>
                  </a:schemeClr>
                </a:solidFill>
                <a:latin typeface="Bahnschrift SemiCondensed"/>
              </a:rPr>
              <a:t> </a:t>
            </a:r>
            <a:r>
              <a:rPr lang="en-US" sz="2400" b="1" dirty="0" err="1">
                <a:solidFill>
                  <a:schemeClr val="tx1">
                    <a:lumMod val="50000"/>
                  </a:schemeClr>
                </a:solidFill>
                <a:latin typeface="Bahnschrift SemiCondensed"/>
              </a:rPr>
              <a:t>lịch</a:t>
            </a:r>
            <a:r>
              <a:rPr lang="en-US" sz="2400" b="1" dirty="0">
                <a:solidFill>
                  <a:schemeClr val="tx1">
                    <a:lumMod val="50000"/>
                  </a:schemeClr>
                </a:solidFill>
                <a:latin typeface="Bahnschrift SemiCondensed"/>
              </a:rPr>
              <a:t> </a:t>
            </a:r>
            <a:r>
              <a:rPr lang="en-US" sz="2400" b="1" dirty="0" err="1">
                <a:solidFill>
                  <a:schemeClr val="tx1">
                    <a:lumMod val="50000"/>
                  </a:schemeClr>
                </a:solidFill>
                <a:latin typeface="Bahnschrift SemiCondensed"/>
              </a:rPr>
              <a:t>xem</a:t>
            </a:r>
            <a:r>
              <a:rPr lang="en-US" sz="2400" b="1" dirty="0">
                <a:solidFill>
                  <a:schemeClr val="tx1">
                    <a:lumMod val="50000"/>
                  </a:schemeClr>
                </a:solidFill>
                <a:latin typeface="Bahnschrift SemiCondensed"/>
              </a:rPr>
              <a:t> </a:t>
            </a:r>
            <a:r>
              <a:rPr lang="en-US" sz="2400" b="1" dirty="0" err="1">
                <a:solidFill>
                  <a:schemeClr val="tx1">
                    <a:lumMod val="50000"/>
                  </a:schemeClr>
                </a:solidFill>
                <a:latin typeface="Bahnschrift SemiCondensed"/>
              </a:rPr>
              <a:t>phim</a:t>
            </a:r>
            <a:r>
              <a:rPr lang="en-US" sz="2400" b="1" dirty="0">
                <a:solidFill>
                  <a:schemeClr val="tx1">
                    <a:lumMod val="50000"/>
                  </a:schemeClr>
                </a:solidFill>
                <a:latin typeface="Bahnschrift SemiCondensed"/>
              </a:rPr>
              <a:t> 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44F5751D-61C0-57E1-2D2D-E4CEA1D2CF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714" y="2036440"/>
            <a:ext cx="6841671" cy="2123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8202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8">
          <a:extLst>
            <a:ext uri="{FF2B5EF4-FFF2-40B4-BE49-F238E27FC236}">
              <a16:creationId xmlns:a16="http://schemas.microsoft.com/office/drawing/2014/main" id="{A4D717E5-A631-DEDD-7FEC-7191AC35B7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19">
            <a:extLst>
              <a:ext uri="{FF2B5EF4-FFF2-40B4-BE49-F238E27FC236}">
                <a16:creationId xmlns:a16="http://schemas.microsoft.com/office/drawing/2014/main" id="{681EFE67-511F-20E7-B202-8565DB8A125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44825" y="539400"/>
            <a:ext cx="6321600" cy="52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s-419" sz="3000" b="1" dirty="0">
                <a:latin typeface="Bahnschrift" panose="020B0502040204020203" pitchFamily="34" charset="0"/>
              </a:rPr>
              <a:t>Thiết kế </a:t>
            </a:r>
            <a:endParaRPr sz="3000" dirty="0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0890A139-3BF7-685D-EFD4-16A7F13A2801}"/>
              </a:ext>
            </a:extLst>
          </p:cNvPr>
          <p:cNvSpPr/>
          <p:nvPr/>
        </p:nvSpPr>
        <p:spPr>
          <a:xfrm>
            <a:off x="780198" y="1097480"/>
            <a:ext cx="3509622" cy="4531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400" b="1" dirty="0" err="1">
                <a:solidFill>
                  <a:schemeClr val="tx1">
                    <a:lumMod val="50000"/>
                  </a:schemeClr>
                </a:solidFill>
                <a:latin typeface="Bahnschrift SemiCondensed"/>
              </a:rPr>
              <a:t>dao</a:t>
            </a:r>
            <a:r>
              <a:rPr lang="en-US" sz="2400" b="1" dirty="0">
                <a:solidFill>
                  <a:schemeClr val="tx1">
                    <a:lumMod val="50000"/>
                  </a:schemeClr>
                </a:solidFill>
                <a:latin typeface="Bahnschrift SemiCondensed"/>
              </a:rPr>
              <a:t> </a:t>
            </a:r>
            <a:r>
              <a:rPr lang="en-US" sz="2400" b="1" dirty="0" err="1">
                <a:solidFill>
                  <a:schemeClr val="tx1">
                    <a:lumMod val="50000"/>
                  </a:schemeClr>
                </a:solidFill>
                <a:latin typeface="Bahnschrift SemiCondensed"/>
              </a:rPr>
              <a:t>diện</a:t>
            </a:r>
            <a:r>
              <a:rPr lang="en-US" sz="2400" b="1" dirty="0">
                <a:solidFill>
                  <a:schemeClr val="tx1">
                    <a:lumMod val="50000"/>
                  </a:schemeClr>
                </a:solidFill>
                <a:latin typeface="Bahnschrift SemiCondensed"/>
              </a:rPr>
              <a:t> </a:t>
            </a:r>
            <a:r>
              <a:rPr lang="en-US" sz="2400" b="1" dirty="0" err="1">
                <a:solidFill>
                  <a:schemeClr val="tx1">
                    <a:lumMod val="50000"/>
                  </a:schemeClr>
                </a:solidFill>
                <a:latin typeface="Bahnschrift SemiCondensed"/>
              </a:rPr>
              <a:t>chọn</a:t>
            </a:r>
            <a:r>
              <a:rPr lang="en-US" sz="2400" b="1" dirty="0">
                <a:solidFill>
                  <a:schemeClr val="tx1">
                    <a:lumMod val="50000"/>
                  </a:schemeClr>
                </a:solidFill>
                <a:latin typeface="Bahnschrift SemiCondensed"/>
              </a:rPr>
              <a:t> </a:t>
            </a:r>
            <a:r>
              <a:rPr lang="en-US" sz="2400" b="1" dirty="0" err="1">
                <a:solidFill>
                  <a:schemeClr val="tx1">
                    <a:lumMod val="50000"/>
                  </a:schemeClr>
                </a:solidFill>
                <a:latin typeface="Bahnschrift SemiCondensed"/>
              </a:rPr>
              <a:t>chỗ</a:t>
            </a:r>
            <a:r>
              <a:rPr lang="en-US" sz="2400" b="1" dirty="0">
                <a:solidFill>
                  <a:schemeClr val="tx1">
                    <a:lumMod val="50000"/>
                  </a:schemeClr>
                </a:solidFill>
                <a:latin typeface="Bahnschrift SemiCondensed"/>
              </a:rPr>
              <a:t> </a:t>
            </a:r>
            <a:r>
              <a:rPr lang="en-US" sz="2400" b="1" dirty="0" err="1">
                <a:solidFill>
                  <a:schemeClr val="tx1">
                    <a:lumMod val="50000"/>
                  </a:schemeClr>
                </a:solidFill>
                <a:latin typeface="Bahnschrift SemiCondensed"/>
              </a:rPr>
              <a:t>ngồi</a:t>
            </a:r>
            <a:r>
              <a:rPr lang="en-US" sz="2400" b="1" dirty="0">
                <a:solidFill>
                  <a:schemeClr val="tx1">
                    <a:lumMod val="50000"/>
                  </a:schemeClr>
                </a:solidFill>
                <a:latin typeface="Bahnschrift SemiCondensed"/>
              </a:rPr>
              <a:t> 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D839843D-80C0-8AC1-F91F-266F59AC21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6031" y="1747157"/>
            <a:ext cx="5330730" cy="2424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4423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8">
          <a:extLst>
            <a:ext uri="{FF2B5EF4-FFF2-40B4-BE49-F238E27FC236}">
              <a16:creationId xmlns:a16="http://schemas.microsoft.com/office/drawing/2014/main" id="{E6407D33-58F3-05A3-CAEC-688E3720AF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19">
            <a:extLst>
              <a:ext uri="{FF2B5EF4-FFF2-40B4-BE49-F238E27FC236}">
                <a16:creationId xmlns:a16="http://schemas.microsoft.com/office/drawing/2014/main" id="{221496A2-13E9-3CAF-224B-D9E6A02194B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44825" y="539400"/>
            <a:ext cx="6321600" cy="52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s-419" sz="3000" b="1" dirty="0">
                <a:latin typeface="Bahnschrift" panose="020B0502040204020203" pitchFamily="34" charset="0"/>
              </a:rPr>
              <a:t>Thiết kế </a:t>
            </a:r>
            <a:endParaRPr sz="3000" dirty="0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FDC102B6-65FF-E517-C050-B64DD56A442A}"/>
              </a:ext>
            </a:extLst>
          </p:cNvPr>
          <p:cNvSpPr/>
          <p:nvPr/>
        </p:nvSpPr>
        <p:spPr>
          <a:xfrm>
            <a:off x="780198" y="1097480"/>
            <a:ext cx="3509622" cy="4531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400" b="1" dirty="0" err="1">
                <a:solidFill>
                  <a:schemeClr val="tx1">
                    <a:lumMod val="50000"/>
                  </a:schemeClr>
                </a:solidFill>
                <a:latin typeface="Bahnschrift SemiCondensed"/>
              </a:rPr>
              <a:t>dao</a:t>
            </a:r>
            <a:r>
              <a:rPr lang="en-US" sz="2400" b="1" dirty="0">
                <a:solidFill>
                  <a:schemeClr val="tx1">
                    <a:lumMod val="50000"/>
                  </a:schemeClr>
                </a:solidFill>
                <a:latin typeface="Bahnschrift SemiCondensed"/>
              </a:rPr>
              <a:t> </a:t>
            </a:r>
            <a:r>
              <a:rPr lang="en-US" sz="2400" b="1" dirty="0" err="1">
                <a:solidFill>
                  <a:schemeClr val="tx1">
                    <a:lumMod val="50000"/>
                  </a:schemeClr>
                </a:solidFill>
                <a:latin typeface="Bahnschrift SemiCondensed"/>
              </a:rPr>
              <a:t>diện</a:t>
            </a:r>
            <a:r>
              <a:rPr lang="en-US" sz="2400" b="1" dirty="0">
                <a:solidFill>
                  <a:schemeClr val="tx1">
                    <a:lumMod val="50000"/>
                  </a:schemeClr>
                </a:solidFill>
                <a:latin typeface="Bahnschrift SemiCondensed"/>
              </a:rPr>
              <a:t> </a:t>
            </a:r>
            <a:r>
              <a:rPr lang="en-US" sz="2400" b="1" dirty="0" err="1">
                <a:solidFill>
                  <a:schemeClr val="tx1">
                    <a:lumMod val="50000"/>
                  </a:schemeClr>
                </a:solidFill>
                <a:latin typeface="Bahnschrift SemiCondensed"/>
              </a:rPr>
              <a:t>thanh</a:t>
            </a:r>
            <a:r>
              <a:rPr lang="en-US" sz="2400" b="1" dirty="0">
                <a:solidFill>
                  <a:schemeClr val="tx1">
                    <a:lumMod val="50000"/>
                  </a:schemeClr>
                </a:solidFill>
                <a:latin typeface="Bahnschrift SemiCondensed"/>
              </a:rPr>
              <a:t> </a:t>
            </a:r>
            <a:r>
              <a:rPr lang="en-US" sz="2400" b="1" dirty="0" err="1">
                <a:solidFill>
                  <a:schemeClr val="tx1">
                    <a:lumMod val="50000"/>
                  </a:schemeClr>
                </a:solidFill>
                <a:latin typeface="Bahnschrift SemiCondensed"/>
              </a:rPr>
              <a:t>toán</a:t>
            </a:r>
            <a:r>
              <a:rPr lang="en-US" sz="2400" b="1" dirty="0">
                <a:solidFill>
                  <a:schemeClr val="tx1">
                    <a:lumMod val="50000"/>
                  </a:schemeClr>
                </a:solidFill>
                <a:latin typeface="Bahnschrift SemiCondensed"/>
              </a:rPr>
              <a:t>  </a:t>
            </a:r>
          </a:p>
        </p:txBody>
      </p:sp>
      <p:pic>
        <p:nvPicPr>
          <p:cNvPr id="5" name="Picture 4" descr="A screenshot of a movie&#10;&#10;Description automatically generated">
            <a:extLst>
              <a:ext uri="{FF2B5EF4-FFF2-40B4-BE49-F238E27FC236}">
                <a16:creationId xmlns:a16="http://schemas.microsoft.com/office/drawing/2014/main" id="{B0393681-2784-33D5-759F-2E2B555E6E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2614" y="1883551"/>
            <a:ext cx="5845629" cy="2323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3391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8">
          <a:extLst>
            <a:ext uri="{FF2B5EF4-FFF2-40B4-BE49-F238E27FC236}">
              <a16:creationId xmlns:a16="http://schemas.microsoft.com/office/drawing/2014/main" id="{64A74F94-191F-B9BA-02A2-A6068541C7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19">
            <a:extLst>
              <a:ext uri="{FF2B5EF4-FFF2-40B4-BE49-F238E27FC236}">
                <a16:creationId xmlns:a16="http://schemas.microsoft.com/office/drawing/2014/main" id="{EF8D008F-8405-3003-2D31-551F52069E0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44825" y="539400"/>
            <a:ext cx="6321600" cy="52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s-419" sz="3000" b="1" dirty="0">
                <a:latin typeface="Bahnschrift" panose="020B0502040204020203" pitchFamily="34" charset="0"/>
              </a:rPr>
              <a:t>Thiết kế </a:t>
            </a:r>
            <a:endParaRPr sz="3000" dirty="0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9478EB9A-06B1-E6C8-44B6-BBB9E768B1C6}"/>
              </a:ext>
            </a:extLst>
          </p:cNvPr>
          <p:cNvSpPr/>
          <p:nvPr/>
        </p:nvSpPr>
        <p:spPr>
          <a:xfrm>
            <a:off x="780198" y="1097480"/>
            <a:ext cx="3509622" cy="4531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400" b="1" dirty="0" err="1">
                <a:solidFill>
                  <a:schemeClr val="tx1">
                    <a:lumMod val="50000"/>
                  </a:schemeClr>
                </a:solidFill>
                <a:latin typeface="Bahnschrift SemiCondensed"/>
              </a:rPr>
              <a:t>dao</a:t>
            </a:r>
            <a:r>
              <a:rPr lang="en-US" sz="2400" b="1" dirty="0">
                <a:solidFill>
                  <a:schemeClr val="tx1">
                    <a:lumMod val="50000"/>
                  </a:schemeClr>
                </a:solidFill>
                <a:latin typeface="Bahnschrift SemiCondensed"/>
              </a:rPr>
              <a:t> </a:t>
            </a:r>
            <a:r>
              <a:rPr lang="en-US" sz="2400" b="1" dirty="0" err="1">
                <a:solidFill>
                  <a:schemeClr val="tx1">
                    <a:lumMod val="50000"/>
                  </a:schemeClr>
                </a:solidFill>
                <a:latin typeface="Bahnschrift SemiCondensed"/>
              </a:rPr>
              <a:t>diện</a:t>
            </a:r>
            <a:r>
              <a:rPr lang="en-US" sz="2400" b="1" dirty="0">
                <a:solidFill>
                  <a:schemeClr val="tx1">
                    <a:lumMod val="50000"/>
                  </a:schemeClr>
                </a:solidFill>
                <a:latin typeface="Bahnschrift SemiCondensed"/>
              </a:rPr>
              <a:t> </a:t>
            </a:r>
            <a:r>
              <a:rPr lang="en-US" sz="2400" b="1" dirty="0" err="1">
                <a:solidFill>
                  <a:schemeClr val="tx1">
                    <a:lumMod val="50000"/>
                  </a:schemeClr>
                </a:solidFill>
                <a:latin typeface="Bahnschrift SemiCondensed"/>
              </a:rPr>
              <a:t>lịch</a:t>
            </a:r>
            <a:r>
              <a:rPr lang="en-US" sz="2400" b="1" dirty="0">
                <a:solidFill>
                  <a:schemeClr val="tx1">
                    <a:lumMod val="50000"/>
                  </a:schemeClr>
                </a:solidFill>
                <a:latin typeface="Bahnschrift SemiCondensed"/>
              </a:rPr>
              <a:t> </a:t>
            </a:r>
            <a:r>
              <a:rPr lang="en-US" sz="2400" b="1" dirty="0" err="1">
                <a:solidFill>
                  <a:schemeClr val="tx1">
                    <a:lumMod val="50000"/>
                  </a:schemeClr>
                </a:solidFill>
                <a:latin typeface="Bahnschrift SemiCondensed"/>
              </a:rPr>
              <a:t>sử</a:t>
            </a:r>
            <a:r>
              <a:rPr lang="en-US" sz="2400" b="1" dirty="0">
                <a:solidFill>
                  <a:schemeClr val="tx1">
                    <a:lumMod val="50000"/>
                  </a:schemeClr>
                </a:solidFill>
                <a:latin typeface="Bahnschrift SemiCondensed"/>
              </a:rPr>
              <a:t> </a:t>
            </a:r>
            <a:r>
              <a:rPr lang="en-US" sz="2400" b="1" dirty="0" err="1">
                <a:solidFill>
                  <a:schemeClr val="tx1">
                    <a:lumMod val="50000"/>
                  </a:schemeClr>
                </a:solidFill>
                <a:latin typeface="Bahnschrift SemiCondensed"/>
              </a:rPr>
              <a:t>mua</a:t>
            </a:r>
            <a:r>
              <a:rPr lang="en-US" sz="2400" b="1" dirty="0">
                <a:solidFill>
                  <a:schemeClr val="tx1">
                    <a:lumMod val="50000"/>
                  </a:schemeClr>
                </a:solidFill>
                <a:latin typeface="Bahnschrift SemiCondensed"/>
              </a:rPr>
              <a:t> </a:t>
            </a:r>
            <a:r>
              <a:rPr lang="en-US" sz="2400" b="1" dirty="0" err="1">
                <a:solidFill>
                  <a:schemeClr val="tx1">
                    <a:lumMod val="50000"/>
                  </a:schemeClr>
                </a:solidFill>
                <a:latin typeface="Bahnschrift SemiCondensed"/>
              </a:rPr>
              <a:t>vé</a:t>
            </a:r>
            <a:r>
              <a:rPr lang="en-US" sz="2400" b="1" dirty="0">
                <a:solidFill>
                  <a:schemeClr val="tx1">
                    <a:lumMod val="50000"/>
                  </a:schemeClr>
                </a:solidFill>
                <a:latin typeface="Bahnschrift SemiCondensed"/>
              </a:rPr>
              <a:t> 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23E12B-D4ED-9081-1744-274D5A1BE5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3386" y="2003653"/>
            <a:ext cx="7356022" cy="1683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4969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20"/>
          <p:cNvSpPr txBox="1">
            <a:spLocks noGrp="1"/>
          </p:cNvSpPr>
          <p:nvPr>
            <p:ph type="title"/>
          </p:nvPr>
        </p:nvSpPr>
        <p:spPr>
          <a:xfrm>
            <a:off x="1844825" y="539400"/>
            <a:ext cx="6321600" cy="52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s-419" sz="3000" b="1" dirty="0">
                <a:latin typeface="Bahnschrift" panose="020B0502040204020203" pitchFamily="34" charset="0"/>
              </a:rPr>
              <a:t>Code</a:t>
            </a:r>
            <a:endParaRPr sz="3000" dirty="0"/>
          </a:p>
        </p:txBody>
      </p:sp>
      <p:sp>
        <p:nvSpPr>
          <p:cNvPr id="2" name="Rectangle 1"/>
          <p:cNvSpPr/>
          <p:nvPr/>
        </p:nvSpPr>
        <p:spPr>
          <a:xfrm>
            <a:off x="792480" y="1375504"/>
            <a:ext cx="5496560" cy="3432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30000"/>
              </a:lnSpc>
              <a:spcBef>
                <a:spcPts val="600"/>
              </a:spcBef>
              <a:spcAft>
                <a:spcPts val="800"/>
              </a:spcAft>
            </a:pPr>
            <a:endParaRPr lang="en-US" dirty="0">
              <a:effectLst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994625" y="1147887"/>
            <a:ext cx="7295967" cy="757983"/>
          </a:xfrm>
          <a:prstGeom prst="roundRect">
            <a:avLst/>
          </a:prstGeom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Trước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hết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để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 code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trang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 web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cần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cấu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hình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tất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 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cả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các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công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cụ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cần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 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thiết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để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 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có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thể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bắt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đầu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như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thư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 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viện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,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kết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nối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 database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cấu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hình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máy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 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chủ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. </a:t>
            </a:r>
          </a:p>
        </p:txBody>
      </p:sp>
      <p:pic>
        <p:nvPicPr>
          <p:cNvPr id="4" name="Picture 3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C62F8D75-C471-1505-1B9C-308F9C4C91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6092" y="1983480"/>
            <a:ext cx="6253843" cy="242567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921147" y="1123088"/>
            <a:ext cx="7132682" cy="1035569"/>
          </a:xfrm>
          <a:prstGeom prst="roundRect">
            <a:avLst/>
          </a:prstGeom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285750" indent="-285750">
              <a:buChar char="•"/>
            </a:pP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hai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bên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 back end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và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 client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sẽ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trao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đổi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dữ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liệu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thông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 qua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htpp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: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loocalhost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: </a:t>
            </a:r>
          </a:p>
          <a:p>
            <a:pPr marL="285750" indent="-285750">
              <a:buChar char="•"/>
            </a:pP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Bên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 back end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sẽ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tạo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các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api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để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 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cho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phía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 client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lấy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 data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và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sử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 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dụng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.</a:t>
            </a:r>
          </a:p>
        </p:txBody>
      </p:sp>
      <p:sp>
        <p:nvSpPr>
          <p:cNvPr id="756" name="Google Shape;756;p20"/>
          <p:cNvSpPr txBox="1">
            <a:spLocks noGrp="1"/>
          </p:cNvSpPr>
          <p:nvPr>
            <p:ph type="title"/>
          </p:nvPr>
        </p:nvSpPr>
        <p:spPr>
          <a:xfrm>
            <a:off x="1844825" y="539400"/>
            <a:ext cx="6321600" cy="52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s-419" sz="3000" b="1" dirty="0">
                <a:latin typeface="Bahnschrift" panose="020B0502040204020203" pitchFamily="34" charset="0"/>
              </a:rPr>
              <a:t>Code</a:t>
            </a:r>
            <a:endParaRPr sz="3000" dirty="0"/>
          </a:p>
        </p:txBody>
      </p:sp>
      <p:sp>
        <p:nvSpPr>
          <p:cNvPr id="6" name="TextBox 5"/>
          <p:cNvSpPr txBox="1"/>
          <p:nvPr/>
        </p:nvSpPr>
        <p:spPr>
          <a:xfrm>
            <a:off x="2021156" y="2228930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Server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289040" y="2228929"/>
            <a:ext cx="6431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Client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985861" y="4070596"/>
            <a:ext cx="7203736" cy="2819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/>
                <a:cs typeface="Times New Roman"/>
              </a:rPr>
              <a:t>Sever </a:t>
            </a:r>
            <a:r>
              <a:rPr lang="en-US" dirty="0" err="1">
                <a:solidFill>
                  <a:schemeClr val="tx1"/>
                </a:solidFill>
                <a:latin typeface="Times New Roman"/>
                <a:cs typeface="Times New Roman"/>
              </a:rPr>
              <a:t>sẽ</a:t>
            </a:r>
            <a:r>
              <a:rPr lang="en-US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/>
                <a:cs typeface="Times New Roman"/>
              </a:rPr>
              <a:t>xuất</a:t>
            </a:r>
            <a:r>
              <a:rPr lang="en-US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/>
                <a:cs typeface="Times New Roman"/>
              </a:rPr>
              <a:t>lênh</a:t>
            </a:r>
            <a:r>
              <a:rPr lang="en-US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/>
                <a:cs typeface="Times New Roman"/>
              </a:rPr>
              <a:t>cổng</a:t>
            </a:r>
            <a:r>
              <a:rPr lang="en-US" dirty="0">
                <a:solidFill>
                  <a:schemeClr val="tx1"/>
                </a:solidFill>
                <a:latin typeface="Times New Roman"/>
                <a:cs typeface="Times New Roman"/>
              </a:rPr>
              <a:t> 8080,Client </a:t>
            </a:r>
            <a:r>
              <a:rPr lang="en-US" dirty="0" err="1">
                <a:solidFill>
                  <a:schemeClr val="tx1"/>
                </a:solidFill>
                <a:latin typeface="Times New Roman"/>
                <a:cs typeface="Times New Roman"/>
              </a:rPr>
              <a:t>sẽ</a:t>
            </a:r>
            <a:r>
              <a:rPr lang="en-US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/>
                <a:cs typeface="Times New Roman"/>
              </a:rPr>
              <a:t>xuất</a:t>
            </a:r>
            <a:r>
              <a:rPr lang="en-US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/>
                <a:cs typeface="Times New Roman"/>
              </a:rPr>
              <a:t>cổng</a:t>
            </a:r>
            <a:r>
              <a:rPr lang="en-US" dirty="0">
                <a:solidFill>
                  <a:schemeClr val="tx1"/>
                </a:solidFill>
                <a:latin typeface="Times New Roman"/>
                <a:cs typeface="Times New Roman"/>
              </a:rPr>
              <a:t> 8081 (</a:t>
            </a:r>
            <a:r>
              <a:rPr lang="en-US" dirty="0" err="1">
                <a:solidFill>
                  <a:schemeClr val="tx1"/>
                </a:solidFill>
                <a:latin typeface="Times New Roman"/>
                <a:cs typeface="Times New Roman"/>
              </a:rPr>
              <a:t>việc</a:t>
            </a:r>
            <a:r>
              <a:rPr lang="en-US" dirty="0">
                <a:solidFill>
                  <a:schemeClr val="tx1"/>
                </a:solidFill>
                <a:latin typeface="Times New Roman"/>
                <a:cs typeface="Times New Roman"/>
              </a:rPr>
              <a:t> </a:t>
            </a:r>
            <a:r>
              <a:rPr lang="en-US" dirty="0" err="1">
                <a:solidFill>
                  <a:schemeClr val="tx1"/>
                </a:solidFill>
                <a:latin typeface="Times New Roman"/>
                <a:cs typeface="Times New Roman"/>
              </a:rPr>
              <a:t>này</a:t>
            </a:r>
            <a:r>
              <a:rPr lang="en-US" dirty="0">
                <a:solidFill>
                  <a:schemeClr val="tx1"/>
                </a:solidFill>
                <a:latin typeface="Times New Roman"/>
                <a:cs typeface="Times New Roman"/>
              </a:rPr>
              <a:t> do </a:t>
            </a:r>
            <a:r>
              <a:rPr lang="en-US" dirty="0" err="1">
                <a:solidFill>
                  <a:schemeClr val="tx1"/>
                </a:solidFill>
                <a:latin typeface="Times New Roman"/>
                <a:cs typeface="Times New Roman"/>
              </a:rPr>
              <a:t>người</a:t>
            </a:r>
            <a:r>
              <a:rPr lang="en-US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/>
                <a:cs typeface="Times New Roman"/>
              </a:rPr>
              <a:t>lập</a:t>
            </a:r>
            <a:r>
              <a:rPr lang="en-US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/>
                <a:cs typeface="Times New Roman"/>
              </a:rPr>
              <a:t>trình</a:t>
            </a:r>
            <a:r>
              <a:rPr lang="en-US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/>
                <a:cs typeface="Times New Roman"/>
              </a:rPr>
              <a:t>cài</a:t>
            </a:r>
            <a:r>
              <a:rPr lang="en-US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/>
                <a:cs typeface="Times New Roman"/>
              </a:rPr>
              <a:t>đặt</a:t>
            </a:r>
            <a:r>
              <a:rPr lang="en-US" dirty="0">
                <a:solidFill>
                  <a:schemeClr val="tx1"/>
                </a:solidFill>
                <a:latin typeface="Times New Roman"/>
                <a:cs typeface="Times New Roman"/>
              </a:rPr>
              <a:t>)</a:t>
            </a:r>
          </a:p>
        </p:txBody>
      </p:sp>
      <p:pic>
        <p:nvPicPr>
          <p:cNvPr id="4" name="Picture 3" descr="A screen shot of a computer&#10;&#10;Description automatically generated">
            <a:extLst>
              <a:ext uri="{FF2B5EF4-FFF2-40B4-BE49-F238E27FC236}">
                <a16:creationId xmlns:a16="http://schemas.microsoft.com/office/drawing/2014/main" id="{D0C1DD92-9EA7-E2D9-ECBE-E8023977F5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563" y="2601592"/>
            <a:ext cx="3739243" cy="1254765"/>
          </a:xfrm>
          <a:prstGeom prst="rect">
            <a:avLst/>
          </a:prstGeom>
        </p:spPr>
      </p:pic>
      <p:pic>
        <p:nvPicPr>
          <p:cNvPr id="10" name="Picture 9" descr="A screen shot of a computer&#10;&#10;Description automatically generated">
            <a:extLst>
              <a:ext uri="{FF2B5EF4-FFF2-40B4-BE49-F238E27FC236}">
                <a16:creationId xmlns:a16="http://schemas.microsoft.com/office/drawing/2014/main" id="{49F8E348-D89E-AC9C-9FC0-5566556412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6927" y="2605402"/>
            <a:ext cx="3494315" cy="1247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177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4">
          <a:extLst>
            <a:ext uri="{FF2B5EF4-FFF2-40B4-BE49-F238E27FC236}">
              <a16:creationId xmlns:a16="http://schemas.microsoft.com/office/drawing/2014/main" id="{CAAFE10C-B1F9-60D1-2CC2-6AD54BE86F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113051B9-132D-58C6-71C5-2EDEB5745553}"/>
              </a:ext>
            </a:extLst>
          </p:cNvPr>
          <p:cNvSpPr/>
          <p:nvPr/>
        </p:nvSpPr>
        <p:spPr>
          <a:xfrm>
            <a:off x="921147" y="1123088"/>
            <a:ext cx="7206160" cy="839627"/>
          </a:xfrm>
          <a:prstGeom prst="roundRect">
            <a:avLst/>
          </a:prstGeom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285750" indent="-285750">
              <a:buChar char="•"/>
            </a:pP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Phía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 Sever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cũng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phải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cài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đặt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để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kết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 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nối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với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 database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MySql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:</a:t>
            </a:r>
          </a:p>
          <a:p>
            <a:pPr marL="285750" indent="-285750">
              <a:buChar char="•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Setup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kết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nối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trong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 file 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ea typeface="+mn-lt"/>
                <a:cs typeface="+mn-lt"/>
              </a:rPr>
              <a:t>application-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ea typeface="+mn-lt"/>
                <a:cs typeface="+mn-lt"/>
              </a:rPr>
              <a:t>local.properties</a:t>
            </a:r>
            <a:endParaRPr lang="en-US" dirty="0" err="1">
              <a:solidFill>
                <a:schemeClr val="tx1">
                  <a:lumMod val="50000"/>
                </a:schemeClr>
              </a:solidFill>
              <a:latin typeface="Cambria Math"/>
              <a:ea typeface="Cambria Math"/>
            </a:endParaRPr>
          </a:p>
        </p:txBody>
      </p:sp>
      <p:sp>
        <p:nvSpPr>
          <p:cNvPr id="756" name="Google Shape;756;p20">
            <a:extLst>
              <a:ext uri="{FF2B5EF4-FFF2-40B4-BE49-F238E27FC236}">
                <a16:creationId xmlns:a16="http://schemas.microsoft.com/office/drawing/2014/main" id="{721FF1C9-8014-E0A0-18B7-3C0C5299A4A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44825" y="539400"/>
            <a:ext cx="6321600" cy="52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s-419" sz="3000" b="1" dirty="0">
                <a:latin typeface="Bahnschrift" panose="020B0502040204020203" pitchFamily="34" charset="0"/>
              </a:rPr>
              <a:t>Code</a:t>
            </a:r>
            <a:endParaRPr sz="3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4D33773-BA97-C8CE-C0F8-9764AA65B9ED}"/>
              </a:ext>
            </a:extLst>
          </p:cNvPr>
          <p:cNvSpPr txBox="1"/>
          <p:nvPr/>
        </p:nvSpPr>
        <p:spPr>
          <a:xfrm>
            <a:off x="3686670" y="2139123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Server</a:t>
            </a:r>
          </a:p>
        </p:txBody>
      </p:sp>
      <p:pic>
        <p:nvPicPr>
          <p:cNvPr id="2" name="Picture 1" descr="A screen shot of a computer&#10;&#10;Description automatically generated">
            <a:extLst>
              <a:ext uri="{FF2B5EF4-FFF2-40B4-BE49-F238E27FC236}">
                <a16:creationId xmlns:a16="http://schemas.microsoft.com/office/drawing/2014/main" id="{33CBD77E-A027-F6CC-B2EF-D4B7DABA1A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364" y="2524125"/>
            <a:ext cx="7206343" cy="135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783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899086" y="1138483"/>
            <a:ext cx="2403096" cy="790616"/>
          </a:xfrm>
          <a:prstGeom prst="roundRect">
            <a:avLst/>
          </a:prstGeom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Thiết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kế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và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tổ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chức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 code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theo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mô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hình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 MCV </a:t>
            </a:r>
          </a:p>
        </p:txBody>
      </p:sp>
      <p:sp>
        <p:nvSpPr>
          <p:cNvPr id="756" name="Google Shape;756;p20"/>
          <p:cNvSpPr txBox="1">
            <a:spLocks noGrp="1"/>
          </p:cNvSpPr>
          <p:nvPr>
            <p:ph type="title"/>
          </p:nvPr>
        </p:nvSpPr>
        <p:spPr>
          <a:xfrm>
            <a:off x="1844825" y="539400"/>
            <a:ext cx="6321600" cy="52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s-419" sz="3000" b="1" dirty="0">
                <a:latin typeface="Bahnschrift" panose="020B0502040204020203" pitchFamily="34" charset="0"/>
              </a:rPr>
              <a:t>Code</a:t>
            </a:r>
            <a:endParaRPr sz="3000" dirty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CC238831-AB58-F588-E2E1-A1D3041F7C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681" y="1204913"/>
            <a:ext cx="4970689" cy="3133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496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4">
          <a:extLst>
            <a:ext uri="{FF2B5EF4-FFF2-40B4-BE49-F238E27FC236}">
              <a16:creationId xmlns:a16="http://schemas.microsoft.com/office/drawing/2014/main" id="{4DE5BB1A-463A-EB93-BE66-28A5C818E8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0B3F2AB4-F8D9-6FDD-32CC-A071999A93BF}"/>
              </a:ext>
            </a:extLst>
          </p:cNvPr>
          <p:cNvSpPr/>
          <p:nvPr/>
        </p:nvSpPr>
        <p:spPr>
          <a:xfrm>
            <a:off x="899086" y="1146647"/>
            <a:ext cx="7342488" cy="782452"/>
          </a:xfrm>
          <a:prstGeom prst="roundRect">
            <a:avLst/>
          </a:prstGeom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Ánh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xạ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các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bảng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 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tương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ứng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 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trong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 database.</a:t>
            </a:r>
          </a:p>
        </p:txBody>
      </p:sp>
      <p:sp>
        <p:nvSpPr>
          <p:cNvPr id="756" name="Google Shape;756;p20">
            <a:extLst>
              <a:ext uri="{FF2B5EF4-FFF2-40B4-BE49-F238E27FC236}">
                <a16:creationId xmlns:a16="http://schemas.microsoft.com/office/drawing/2014/main" id="{69EE5DF7-A5D8-E446-EA35-6BD4A4E2C1C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44825" y="539400"/>
            <a:ext cx="6321600" cy="52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s-419" sz="3000" b="1" dirty="0">
                <a:latin typeface="Bahnschrift" panose="020B0502040204020203" pitchFamily="34" charset="0"/>
              </a:rPr>
              <a:t>Code</a:t>
            </a:r>
            <a:endParaRPr sz="3000" dirty="0"/>
          </a:p>
        </p:txBody>
      </p:sp>
      <p:pic>
        <p:nvPicPr>
          <p:cNvPr id="2" name="Picture 1" descr="A screen shot of a computer&#10;&#10;Description automatically generated">
            <a:extLst>
              <a:ext uri="{FF2B5EF4-FFF2-40B4-BE49-F238E27FC236}">
                <a16:creationId xmlns:a16="http://schemas.microsoft.com/office/drawing/2014/main" id="{8A10F1FA-2481-DFE5-80F3-A4DE1140D5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057" y="2058637"/>
            <a:ext cx="7380515" cy="2218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345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17"/>
          <p:cNvSpPr txBox="1">
            <a:spLocks noGrp="1"/>
          </p:cNvSpPr>
          <p:nvPr>
            <p:ph type="title"/>
          </p:nvPr>
        </p:nvSpPr>
        <p:spPr>
          <a:xfrm>
            <a:off x="1844825" y="539400"/>
            <a:ext cx="6321600" cy="52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000" b="1" dirty="0">
                <a:latin typeface="Bahnschrift" panose="020B0502040204020203" pitchFamily="34" charset="0"/>
              </a:rPr>
              <a:t>Nội dung báo cáo</a:t>
            </a:r>
            <a:endParaRPr b="1" dirty="0">
              <a:latin typeface="Bahnschrift" panose="020B0502040204020203" pitchFamily="34" charset="0"/>
            </a:endParaRPr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92F90C47-C493-4DD3-BD5E-FB8DD38410F1}"/>
              </a:ext>
            </a:extLst>
          </p:cNvPr>
          <p:cNvSpPr>
            <a:spLocks noEditPoints="1"/>
          </p:cNvSpPr>
          <p:nvPr/>
        </p:nvSpPr>
        <p:spPr bwMode="auto">
          <a:xfrm>
            <a:off x="993139" y="1742992"/>
            <a:ext cx="1084239" cy="1283233"/>
          </a:xfrm>
          <a:custGeom>
            <a:avLst/>
            <a:gdLst>
              <a:gd name="T0" fmla="*/ 1275 w 2552"/>
              <a:gd name="T1" fmla="*/ 0 h 2941"/>
              <a:gd name="T2" fmla="*/ 0 w 2552"/>
              <a:gd name="T3" fmla="*/ 734 h 2941"/>
              <a:gd name="T4" fmla="*/ 0 w 2552"/>
              <a:gd name="T5" fmla="*/ 2210 h 2941"/>
              <a:gd name="T6" fmla="*/ 1275 w 2552"/>
              <a:gd name="T7" fmla="*/ 2941 h 2941"/>
              <a:gd name="T8" fmla="*/ 2552 w 2552"/>
              <a:gd name="T9" fmla="*/ 2210 h 2941"/>
              <a:gd name="T10" fmla="*/ 2552 w 2552"/>
              <a:gd name="T11" fmla="*/ 734 h 2941"/>
              <a:gd name="T12" fmla="*/ 1275 w 2552"/>
              <a:gd name="T13" fmla="*/ 0 h 2941"/>
              <a:gd name="T14" fmla="*/ 2391 w 2552"/>
              <a:gd name="T15" fmla="*/ 2117 h 2941"/>
              <a:gd name="T16" fmla="*/ 1275 w 2552"/>
              <a:gd name="T17" fmla="*/ 2757 h 2941"/>
              <a:gd name="T18" fmla="*/ 161 w 2552"/>
              <a:gd name="T19" fmla="*/ 2117 h 2941"/>
              <a:gd name="T20" fmla="*/ 161 w 2552"/>
              <a:gd name="T21" fmla="*/ 827 h 2941"/>
              <a:gd name="T22" fmla="*/ 1275 w 2552"/>
              <a:gd name="T23" fmla="*/ 187 h 2941"/>
              <a:gd name="T24" fmla="*/ 2391 w 2552"/>
              <a:gd name="T25" fmla="*/ 827 h 2941"/>
              <a:gd name="T26" fmla="*/ 2391 w 2552"/>
              <a:gd name="T27" fmla="*/ 2117 h 29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2552" h="2941">
                <a:moveTo>
                  <a:pt x="1275" y="0"/>
                </a:moveTo>
                <a:lnTo>
                  <a:pt x="0" y="734"/>
                </a:lnTo>
                <a:lnTo>
                  <a:pt x="0" y="2210"/>
                </a:lnTo>
                <a:lnTo>
                  <a:pt x="1275" y="2941"/>
                </a:lnTo>
                <a:lnTo>
                  <a:pt x="2552" y="2210"/>
                </a:lnTo>
                <a:lnTo>
                  <a:pt x="2552" y="734"/>
                </a:lnTo>
                <a:lnTo>
                  <a:pt x="1275" y="0"/>
                </a:lnTo>
                <a:close/>
                <a:moveTo>
                  <a:pt x="2391" y="2117"/>
                </a:moveTo>
                <a:lnTo>
                  <a:pt x="1275" y="2757"/>
                </a:lnTo>
                <a:lnTo>
                  <a:pt x="161" y="2117"/>
                </a:lnTo>
                <a:lnTo>
                  <a:pt x="161" y="827"/>
                </a:lnTo>
                <a:lnTo>
                  <a:pt x="1275" y="187"/>
                </a:lnTo>
                <a:lnTo>
                  <a:pt x="2391" y="827"/>
                </a:lnTo>
                <a:lnTo>
                  <a:pt x="2391" y="2117"/>
                </a:lnTo>
                <a:close/>
              </a:path>
            </a:pathLst>
          </a:custGeom>
          <a:solidFill>
            <a:schemeClr val="bg2"/>
          </a:solidFill>
          <a:ln w="15875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50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C33D6F73-C269-42F6-9CBE-6706B3331383}"/>
              </a:ext>
            </a:extLst>
          </p:cNvPr>
          <p:cNvSpPr>
            <a:spLocks noEditPoints="1"/>
          </p:cNvSpPr>
          <p:nvPr/>
        </p:nvSpPr>
        <p:spPr bwMode="auto">
          <a:xfrm>
            <a:off x="3066800" y="1742992"/>
            <a:ext cx="1084239" cy="1283233"/>
          </a:xfrm>
          <a:custGeom>
            <a:avLst/>
            <a:gdLst>
              <a:gd name="T0" fmla="*/ 1275 w 2552"/>
              <a:gd name="T1" fmla="*/ 0 h 2941"/>
              <a:gd name="T2" fmla="*/ 0 w 2552"/>
              <a:gd name="T3" fmla="*/ 734 h 2941"/>
              <a:gd name="T4" fmla="*/ 0 w 2552"/>
              <a:gd name="T5" fmla="*/ 2210 h 2941"/>
              <a:gd name="T6" fmla="*/ 1275 w 2552"/>
              <a:gd name="T7" fmla="*/ 2941 h 2941"/>
              <a:gd name="T8" fmla="*/ 2552 w 2552"/>
              <a:gd name="T9" fmla="*/ 2210 h 2941"/>
              <a:gd name="T10" fmla="*/ 2552 w 2552"/>
              <a:gd name="T11" fmla="*/ 734 h 2941"/>
              <a:gd name="T12" fmla="*/ 1275 w 2552"/>
              <a:gd name="T13" fmla="*/ 0 h 2941"/>
              <a:gd name="T14" fmla="*/ 2391 w 2552"/>
              <a:gd name="T15" fmla="*/ 2117 h 2941"/>
              <a:gd name="T16" fmla="*/ 1275 w 2552"/>
              <a:gd name="T17" fmla="*/ 2757 h 2941"/>
              <a:gd name="T18" fmla="*/ 161 w 2552"/>
              <a:gd name="T19" fmla="*/ 2117 h 2941"/>
              <a:gd name="T20" fmla="*/ 161 w 2552"/>
              <a:gd name="T21" fmla="*/ 827 h 2941"/>
              <a:gd name="T22" fmla="*/ 1275 w 2552"/>
              <a:gd name="T23" fmla="*/ 187 h 2941"/>
              <a:gd name="T24" fmla="*/ 2391 w 2552"/>
              <a:gd name="T25" fmla="*/ 827 h 2941"/>
              <a:gd name="T26" fmla="*/ 2391 w 2552"/>
              <a:gd name="T27" fmla="*/ 2117 h 29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2552" h="2941">
                <a:moveTo>
                  <a:pt x="1275" y="0"/>
                </a:moveTo>
                <a:lnTo>
                  <a:pt x="0" y="734"/>
                </a:lnTo>
                <a:lnTo>
                  <a:pt x="0" y="2210"/>
                </a:lnTo>
                <a:lnTo>
                  <a:pt x="1275" y="2941"/>
                </a:lnTo>
                <a:lnTo>
                  <a:pt x="2552" y="2210"/>
                </a:lnTo>
                <a:lnTo>
                  <a:pt x="2552" y="734"/>
                </a:lnTo>
                <a:lnTo>
                  <a:pt x="1275" y="0"/>
                </a:lnTo>
                <a:close/>
                <a:moveTo>
                  <a:pt x="2391" y="2117"/>
                </a:moveTo>
                <a:lnTo>
                  <a:pt x="1275" y="2757"/>
                </a:lnTo>
                <a:lnTo>
                  <a:pt x="161" y="2117"/>
                </a:lnTo>
                <a:lnTo>
                  <a:pt x="161" y="827"/>
                </a:lnTo>
                <a:lnTo>
                  <a:pt x="1275" y="187"/>
                </a:lnTo>
                <a:lnTo>
                  <a:pt x="2391" y="827"/>
                </a:lnTo>
                <a:lnTo>
                  <a:pt x="2391" y="2117"/>
                </a:lnTo>
                <a:close/>
              </a:path>
            </a:pathLst>
          </a:custGeom>
          <a:solidFill>
            <a:schemeClr val="bg2"/>
          </a:solidFill>
          <a:ln w="15875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50"/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347DC856-DBF1-4956-8007-5473054C0BF9}"/>
              </a:ext>
            </a:extLst>
          </p:cNvPr>
          <p:cNvSpPr>
            <a:spLocks noEditPoints="1"/>
          </p:cNvSpPr>
          <p:nvPr/>
        </p:nvSpPr>
        <p:spPr bwMode="auto">
          <a:xfrm>
            <a:off x="5140461" y="1742992"/>
            <a:ext cx="1084239" cy="1283233"/>
          </a:xfrm>
          <a:custGeom>
            <a:avLst/>
            <a:gdLst>
              <a:gd name="T0" fmla="*/ 1275 w 2552"/>
              <a:gd name="T1" fmla="*/ 0 h 2941"/>
              <a:gd name="T2" fmla="*/ 0 w 2552"/>
              <a:gd name="T3" fmla="*/ 734 h 2941"/>
              <a:gd name="T4" fmla="*/ 0 w 2552"/>
              <a:gd name="T5" fmla="*/ 2210 h 2941"/>
              <a:gd name="T6" fmla="*/ 1275 w 2552"/>
              <a:gd name="T7" fmla="*/ 2941 h 2941"/>
              <a:gd name="T8" fmla="*/ 2552 w 2552"/>
              <a:gd name="T9" fmla="*/ 2210 h 2941"/>
              <a:gd name="T10" fmla="*/ 2552 w 2552"/>
              <a:gd name="T11" fmla="*/ 734 h 2941"/>
              <a:gd name="T12" fmla="*/ 1275 w 2552"/>
              <a:gd name="T13" fmla="*/ 0 h 2941"/>
              <a:gd name="T14" fmla="*/ 2391 w 2552"/>
              <a:gd name="T15" fmla="*/ 2117 h 2941"/>
              <a:gd name="T16" fmla="*/ 1275 w 2552"/>
              <a:gd name="T17" fmla="*/ 2757 h 2941"/>
              <a:gd name="T18" fmla="*/ 161 w 2552"/>
              <a:gd name="T19" fmla="*/ 2117 h 2941"/>
              <a:gd name="T20" fmla="*/ 161 w 2552"/>
              <a:gd name="T21" fmla="*/ 827 h 2941"/>
              <a:gd name="T22" fmla="*/ 1275 w 2552"/>
              <a:gd name="T23" fmla="*/ 187 h 2941"/>
              <a:gd name="T24" fmla="*/ 2391 w 2552"/>
              <a:gd name="T25" fmla="*/ 827 h 2941"/>
              <a:gd name="T26" fmla="*/ 2391 w 2552"/>
              <a:gd name="T27" fmla="*/ 2117 h 29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2552" h="2941">
                <a:moveTo>
                  <a:pt x="1275" y="0"/>
                </a:moveTo>
                <a:lnTo>
                  <a:pt x="0" y="734"/>
                </a:lnTo>
                <a:lnTo>
                  <a:pt x="0" y="2210"/>
                </a:lnTo>
                <a:lnTo>
                  <a:pt x="1275" y="2941"/>
                </a:lnTo>
                <a:lnTo>
                  <a:pt x="2552" y="2210"/>
                </a:lnTo>
                <a:lnTo>
                  <a:pt x="2552" y="734"/>
                </a:lnTo>
                <a:lnTo>
                  <a:pt x="1275" y="0"/>
                </a:lnTo>
                <a:close/>
                <a:moveTo>
                  <a:pt x="2391" y="2117"/>
                </a:moveTo>
                <a:lnTo>
                  <a:pt x="1275" y="2757"/>
                </a:lnTo>
                <a:lnTo>
                  <a:pt x="161" y="2117"/>
                </a:lnTo>
                <a:lnTo>
                  <a:pt x="161" y="827"/>
                </a:lnTo>
                <a:lnTo>
                  <a:pt x="1275" y="187"/>
                </a:lnTo>
                <a:lnTo>
                  <a:pt x="2391" y="827"/>
                </a:lnTo>
                <a:lnTo>
                  <a:pt x="2391" y="2117"/>
                </a:lnTo>
                <a:close/>
              </a:path>
            </a:pathLst>
          </a:custGeom>
          <a:solidFill>
            <a:schemeClr val="bg2"/>
          </a:solidFill>
          <a:ln w="15875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50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187AFA70-5919-45E7-BF43-75917C50EA09}"/>
              </a:ext>
            </a:extLst>
          </p:cNvPr>
          <p:cNvSpPr>
            <a:spLocks noEditPoints="1"/>
          </p:cNvSpPr>
          <p:nvPr/>
        </p:nvSpPr>
        <p:spPr bwMode="auto">
          <a:xfrm>
            <a:off x="7214122" y="1742992"/>
            <a:ext cx="1084239" cy="1283233"/>
          </a:xfrm>
          <a:custGeom>
            <a:avLst/>
            <a:gdLst>
              <a:gd name="T0" fmla="*/ 1275 w 2552"/>
              <a:gd name="T1" fmla="*/ 0 h 2941"/>
              <a:gd name="T2" fmla="*/ 0 w 2552"/>
              <a:gd name="T3" fmla="*/ 734 h 2941"/>
              <a:gd name="T4" fmla="*/ 0 w 2552"/>
              <a:gd name="T5" fmla="*/ 2210 h 2941"/>
              <a:gd name="T6" fmla="*/ 1275 w 2552"/>
              <a:gd name="T7" fmla="*/ 2941 h 2941"/>
              <a:gd name="T8" fmla="*/ 2552 w 2552"/>
              <a:gd name="T9" fmla="*/ 2210 h 2941"/>
              <a:gd name="T10" fmla="*/ 2552 w 2552"/>
              <a:gd name="T11" fmla="*/ 734 h 2941"/>
              <a:gd name="T12" fmla="*/ 1275 w 2552"/>
              <a:gd name="T13" fmla="*/ 0 h 2941"/>
              <a:gd name="T14" fmla="*/ 2391 w 2552"/>
              <a:gd name="T15" fmla="*/ 2117 h 2941"/>
              <a:gd name="T16" fmla="*/ 1275 w 2552"/>
              <a:gd name="T17" fmla="*/ 2757 h 2941"/>
              <a:gd name="T18" fmla="*/ 161 w 2552"/>
              <a:gd name="T19" fmla="*/ 2117 h 2941"/>
              <a:gd name="T20" fmla="*/ 161 w 2552"/>
              <a:gd name="T21" fmla="*/ 827 h 2941"/>
              <a:gd name="T22" fmla="*/ 1275 w 2552"/>
              <a:gd name="T23" fmla="*/ 187 h 2941"/>
              <a:gd name="T24" fmla="*/ 2391 w 2552"/>
              <a:gd name="T25" fmla="*/ 827 h 2941"/>
              <a:gd name="T26" fmla="*/ 2391 w 2552"/>
              <a:gd name="T27" fmla="*/ 2117 h 29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2552" h="2941">
                <a:moveTo>
                  <a:pt x="1275" y="0"/>
                </a:moveTo>
                <a:lnTo>
                  <a:pt x="0" y="734"/>
                </a:lnTo>
                <a:lnTo>
                  <a:pt x="0" y="2210"/>
                </a:lnTo>
                <a:lnTo>
                  <a:pt x="1275" y="2941"/>
                </a:lnTo>
                <a:lnTo>
                  <a:pt x="2552" y="2210"/>
                </a:lnTo>
                <a:lnTo>
                  <a:pt x="2552" y="734"/>
                </a:lnTo>
                <a:lnTo>
                  <a:pt x="1275" y="0"/>
                </a:lnTo>
                <a:close/>
                <a:moveTo>
                  <a:pt x="2391" y="2117"/>
                </a:moveTo>
                <a:lnTo>
                  <a:pt x="1275" y="2757"/>
                </a:lnTo>
                <a:lnTo>
                  <a:pt x="161" y="2117"/>
                </a:lnTo>
                <a:lnTo>
                  <a:pt x="161" y="827"/>
                </a:lnTo>
                <a:lnTo>
                  <a:pt x="1275" y="187"/>
                </a:lnTo>
                <a:lnTo>
                  <a:pt x="2391" y="827"/>
                </a:lnTo>
                <a:lnTo>
                  <a:pt x="2391" y="2117"/>
                </a:lnTo>
                <a:close/>
              </a:path>
            </a:pathLst>
          </a:custGeom>
          <a:solidFill>
            <a:schemeClr val="bg2"/>
          </a:solidFill>
          <a:ln w="15875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50"/>
          </a:p>
        </p:txBody>
      </p:sp>
      <p:sp>
        <p:nvSpPr>
          <p:cNvPr id="13" name="Freeform 111">
            <a:extLst>
              <a:ext uri="{FF2B5EF4-FFF2-40B4-BE49-F238E27FC236}">
                <a16:creationId xmlns:a16="http://schemas.microsoft.com/office/drawing/2014/main" id="{592E3C12-0374-4F1D-AF9F-9A09AEB9C930}"/>
              </a:ext>
            </a:extLst>
          </p:cNvPr>
          <p:cNvSpPr>
            <a:spLocks/>
          </p:cNvSpPr>
          <p:nvPr/>
        </p:nvSpPr>
        <p:spPr bwMode="auto">
          <a:xfrm>
            <a:off x="1426628" y="3155625"/>
            <a:ext cx="191772" cy="227205"/>
          </a:xfrm>
          <a:custGeom>
            <a:avLst/>
            <a:gdLst>
              <a:gd name="T0" fmla="*/ 895 w 1790"/>
              <a:gd name="T1" fmla="*/ 0 h 2065"/>
              <a:gd name="T2" fmla="*/ 0 w 1790"/>
              <a:gd name="T3" fmla="*/ 515 h 2065"/>
              <a:gd name="T4" fmla="*/ 0 w 1790"/>
              <a:gd name="T5" fmla="*/ 1550 h 2065"/>
              <a:gd name="T6" fmla="*/ 895 w 1790"/>
              <a:gd name="T7" fmla="*/ 2065 h 2065"/>
              <a:gd name="T8" fmla="*/ 1790 w 1790"/>
              <a:gd name="T9" fmla="*/ 1550 h 2065"/>
              <a:gd name="T10" fmla="*/ 1790 w 1790"/>
              <a:gd name="T11" fmla="*/ 515 h 2065"/>
              <a:gd name="T12" fmla="*/ 895 w 1790"/>
              <a:gd name="T13" fmla="*/ 0 h 20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790" h="2065">
                <a:moveTo>
                  <a:pt x="895" y="0"/>
                </a:moveTo>
                <a:lnTo>
                  <a:pt x="0" y="515"/>
                </a:lnTo>
                <a:lnTo>
                  <a:pt x="0" y="1550"/>
                </a:lnTo>
                <a:lnTo>
                  <a:pt x="895" y="2065"/>
                </a:lnTo>
                <a:lnTo>
                  <a:pt x="1790" y="1550"/>
                </a:lnTo>
                <a:lnTo>
                  <a:pt x="1790" y="515"/>
                </a:lnTo>
                <a:lnTo>
                  <a:pt x="895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050" b="1" dirty="0">
                <a:solidFill>
                  <a:schemeClr val="bg1"/>
                </a:solidFill>
                <a:latin typeface="Georgia Pro Cond" panose="02040506050405020303" pitchFamily="18" charset="0"/>
                <a:ea typeface="Lato Black" charset="0"/>
                <a:cs typeface="Lato Black" charset="0"/>
              </a:rPr>
              <a:t>1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9D48C41-C493-4F73-A51B-8854585E3990}"/>
              </a:ext>
            </a:extLst>
          </p:cNvPr>
          <p:cNvGrpSpPr/>
          <p:nvPr/>
        </p:nvGrpSpPr>
        <p:grpSpPr>
          <a:xfrm>
            <a:off x="934928" y="3698716"/>
            <a:ext cx="1166264" cy="344851"/>
            <a:chOff x="2213832" y="9307814"/>
            <a:chExt cx="4357790" cy="1254685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D64A777-AEEE-4AA4-B558-41D20228715D}"/>
                </a:ext>
              </a:extLst>
            </p:cNvPr>
            <p:cNvSpPr txBox="1"/>
            <p:nvPr/>
          </p:nvSpPr>
          <p:spPr>
            <a:xfrm>
              <a:off x="2213832" y="9307814"/>
              <a:ext cx="4357790" cy="83984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eorgia" panose="02040502050405020303" pitchFamily="18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Giới thiệu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9600F03-9E50-432C-9111-7BB3F481F515}"/>
                </a:ext>
              </a:extLst>
            </p:cNvPr>
            <p:cNvSpPr txBox="1"/>
            <p:nvPr/>
          </p:nvSpPr>
          <p:spPr>
            <a:xfrm>
              <a:off x="2439459" y="9974605"/>
              <a:ext cx="3601477" cy="587894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ctr"/>
              <a:r>
                <a:rPr lang="en-US" sz="105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Georgia Pro Light"/>
                </a:rPr>
                <a:t>sơ</a:t>
              </a:r>
              <a:r>
                <a:rPr lang="en-US" sz="105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eorgia Pro Light"/>
                </a:rPr>
                <a:t> </a:t>
              </a:r>
              <a:r>
                <a:rPr lang="en-US" sz="105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Georgia Pro Light"/>
                </a:rPr>
                <a:t>lược</a:t>
              </a:r>
              <a:r>
                <a:rPr lang="en-US" sz="105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eorgia Pro Light"/>
                </a:rPr>
                <a:t> </a:t>
              </a:r>
              <a:r>
                <a:rPr lang="en-US" sz="105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Georgia Pro Light"/>
                </a:rPr>
                <a:t>về</a:t>
              </a:r>
              <a:r>
                <a:rPr lang="en-US" sz="105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eorgia Pro Light"/>
                </a:rPr>
                <a:t> </a:t>
              </a:r>
              <a:r>
                <a:rPr lang="en-US" sz="105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Georgia Pro Light"/>
                </a:rPr>
                <a:t>dự</a:t>
              </a:r>
              <a:r>
                <a:rPr lang="en-US" sz="105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eorgia Pro Light"/>
                </a:rPr>
                <a:t> </a:t>
              </a:r>
              <a:r>
                <a:rPr lang="en-US" sz="105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Georgia Pro Light"/>
                </a:rPr>
                <a:t>án</a:t>
              </a:r>
              <a:r>
                <a:rPr lang="en-US" sz="105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eorgia Pro Light"/>
                </a:rPr>
                <a:t> 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798640D-59C6-451F-97D2-104F504529BF}"/>
              </a:ext>
            </a:extLst>
          </p:cNvPr>
          <p:cNvGrpSpPr/>
          <p:nvPr/>
        </p:nvGrpSpPr>
        <p:grpSpPr>
          <a:xfrm>
            <a:off x="2921594" y="3698716"/>
            <a:ext cx="1366551" cy="522763"/>
            <a:chOff x="7109955" y="9307810"/>
            <a:chExt cx="5106170" cy="1901989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90FAC0C-59F9-426D-9F7E-47DEA4C2DE8A}"/>
                </a:ext>
              </a:extLst>
            </p:cNvPr>
            <p:cNvSpPr txBox="1"/>
            <p:nvPr/>
          </p:nvSpPr>
          <p:spPr>
            <a:xfrm>
              <a:off x="7109955" y="9307810"/>
              <a:ext cx="5106170" cy="839846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ctr"/>
              <a:r>
                <a:rPr 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Georgia"/>
                  <a:ea typeface="Open Sans Semibold"/>
                  <a:cs typeface="Open Sans Semibold"/>
                </a:rPr>
                <a:t>Thiêt</a:t>
              </a:r>
              <a:r>
                <a:rPr 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eorgia"/>
                  <a:ea typeface="Open Sans Semibold"/>
                  <a:cs typeface="Open Sans Semibold"/>
                </a:rPr>
                <a:t> </a:t>
              </a:r>
              <a:r>
                <a:rPr 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Georgia"/>
                  <a:ea typeface="Open Sans Semibold"/>
                  <a:cs typeface="Open Sans Semibold"/>
                </a:rPr>
                <a:t>kế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F5F3A9F-8ECA-4F35-8FE8-936A9E2C5001}"/>
                </a:ext>
              </a:extLst>
            </p:cNvPr>
            <p:cNvSpPr txBox="1"/>
            <p:nvPr/>
          </p:nvSpPr>
          <p:spPr>
            <a:xfrm>
              <a:off x="7831903" y="10034015"/>
              <a:ext cx="3601477" cy="117578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vl="0" algn="ctr"/>
              <a:r>
                <a:rPr lang="en-US" sz="105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eorgia Pro Light" panose="02040302050405020303" pitchFamily="18" charset="0"/>
                </a:rPr>
                <a:t>Giao diện bên ngoài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EE8811C-4F13-499D-8FD4-4FCEF896EB28}"/>
              </a:ext>
            </a:extLst>
          </p:cNvPr>
          <p:cNvGrpSpPr/>
          <p:nvPr/>
        </p:nvGrpSpPr>
        <p:grpSpPr>
          <a:xfrm>
            <a:off x="5089671" y="3677286"/>
            <a:ext cx="1166264" cy="515617"/>
            <a:chOff x="12598501" y="9307814"/>
            <a:chExt cx="4357790" cy="1875990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A271C8F-1F48-44EF-887C-0EF806129D00}"/>
                </a:ext>
              </a:extLst>
            </p:cNvPr>
            <p:cNvSpPr txBox="1"/>
            <p:nvPr/>
          </p:nvSpPr>
          <p:spPr>
            <a:xfrm>
              <a:off x="12598501" y="9307814"/>
              <a:ext cx="4357790" cy="83984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eorgia" panose="02040502050405020303" pitchFamily="18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Code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5496364-B2AA-407A-8D45-FF73310A1357}"/>
                </a:ext>
              </a:extLst>
            </p:cNvPr>
            <p:cNvSpPr txBox="1"/>
            <p:nvPr/>
          </p:nvSpPr>
          <p:spPr>
            <a:xfrm>
              <a:off x="12976657" y="10008020"/>
              <a:ext cx="3601477" cy="1175784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ctr"/>
              <a:r>
                <a:rPr lang="en-US" sz="105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Georgia Pro Light"/>
                </a:rPr>
                <a:t>Lệnh</a:t>
              </a:r>
              <a:r>
                <a:rPr lang="en-US" sz="105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eorgia Pro Light"/>
                </a:rPr>
                <a:t> </a:t>
              </a:r>
              <a:r>
                <a:rPr lang="en-US" sz="105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Georgia Pro Light"/>
                </a:rPr>
                <a:t>để</a:t>
              </a:r>
              <a:r>
                <a:rPr lang="en-US" sz="105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eorgia Pro Light"/>
                </a:rPr>
                <a:t> </a:t>
              </a:r>
              <a:r>
                <a:rPr lang="en-US" sz="105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Georgia Pro Light"/>
                </a:rPr>
                <a:t>thực</a:t>
              </a:r>
              <a:r>
                <a:rPr lang="en-US" sz="105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eorgia Pro Light"/>
                </a:rPr>
                <a:t> </a:t>
              </a:r>
              <a:r>
                <a:rPr lang="en-US" sz="105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Georgia Pro Light"/>
                </a:rPr>
                <a:t>hiện</a:t>
              </a:r>
              <a:r>
                <a:rPr lang="en-US" sz="105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eorgia Pro Light"/>
                </a:rPr>
                <a:t> 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3FDD886-0F8F-46C7-BD69-1E09B2F5F576}"/>
              </a:ext>
            </a:extLst>
          </p:cNvPr>
          <p:cNvGrpSpPr/>
          <p:nvPr/>
        </p:nvGrpSpPr>
        <p:grpSpPr>
          <a:xfrm>
            <a:off x="7169058" y="3691572"/>
            <a:ext cx="1166264" cy="354036"/>
            <a:chOff x="17753304" y="9307814"/>
            <a:chExt cx="4357790" cy="1288104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52F7C18-2D60-4404-B91F-07CE77CD5F39}"/>
                </a:ext>
              </a:extLst>
            </p:cNvPr>
            <p:cNvSpPr txBox="1"/>
            <p:nvPr/>
          </p:nvSpPr>
          <p:spPr>
            <a:xfrm>
              <a:off x="17753304" y="9307814"/>
              <a:ext cx="4357790" cy="839846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ctr"/>
              <a:r>
                <a:rPr 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Georgia"/>
                  <a:ea typeface="Open Sans Semibold"/>
                  <a:cs typeface="Open Sans Semibold"/>
                </a:rPr>
                <a:t>Kết</a:t>
              </a:r>
              <a:r>
                <a:rPr 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eorgia"/>
                  <a:ea typeface="Open Sans Semibold"/>
                  <a:cs typeface="Open Sans Semibold"/>
                </a:rPr>
                <a:t> </a:t>
              </a:r>
              <a:r>
                <a:rPr 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Georgia"/>
                  <a:ea typeface="Open Sans Semibold"/>
                  <a:cs typeface="Open Sans Semibold"/>
                </a:rPr>
                <a:t>luận</a:t>
              </a:r>
              <a:endParaRPr lang="en-US" sz="1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Georgia" panose="02040502050405020303" pitchFamily="18" charset="0"/>
                <a:ea typeface="Open Sans Semibold" panose="020B0706030804020204" pitchFamily="34" charset="0"/>
                <a:cs typeface="Open Sans Semibold" panose="020B0706030804020204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0D56894-D973-47C7-9A0B-C84B917FC6DB}"/>
                </a:ext>
              </a:extLst>
            </p:cNvPr>
            <p:cNvSpPr txBox="1"/>
            <p:nvPr/>
          </p:nvSpPr>
          <p:spPr>
            <a:xfrm>
              <a:off x="18131460" y="10008024"/>
              <a:ext cx="3601477" cy="587894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lvl="0" algn="ctr"/>
              <a:r>
                <a:rPr lang="en-US" sz="105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eorgia Pro Light"/>
                </a:rPr>
                <a:t>Hoàn </a:t>
              </a:r>
              <a:r>
                <a:rPr lang="en-US" sz="105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Georgia Pro Light"/>
                </a:rPr>
                <a:t>thành</a:t>
              </a:r>
            </a:p>
          </p:txBody>
        </p:sp>
      </p:grpSp>
      <p:sp>
        <p:nvSpPr>
          <p:cNvPr id="30" name="Freeform 140">
            <a:extLst>
              <a:ext uri="{FF2B5EF4-FFF2-40B4-BE49-F238E27FC236}">
                <a16:creationId xmlns:a16="http://schemas.microsoft.com/office/drawing/2014/main" id="{CB70C254-BA15-47DF-BEE4-EE4D361F24DB}"/>
              </a:ext>
            </a:extLst>
          </p:cNvPr>
          <p:cNvSpPr>
            <a:spLocks/>
          </p:cNvSpPr>
          <p:nvPr/>
        </p:nvSpPr>
        <p:spPr bwMode="auto">
          <a:xfrm>
            <a:off x="3499716" y="3155625"/>
            <a:ext cx="191772" cy="227205"/>
          </a:xfrm>
          <a:custGeom>
            <a:avLst/>
            <a:gdLst>
              <a:gd name="T0" fmla="*/ 895 w 1790"/>
              <a:gd name="T1" fmla="*/ 0 h 2065"/>
              <a:gd name="T2" fmla="*/ 0 w 1790"/>
              <a:gd name="T3" fmla="*/ 515 h 2065"/>
              <a:gd name="T4" fmla="*/ 0 w 1790"/>
              <a:gd name="T5" fmla="*/ 1550 h 2065"/>
              <a:gd name="T6" fmla="*/ 895 w 1790"/>
              <a:gd name="T7" fmla="*/ 2065 h 2065"/>
              <a:gd name="T8" fmla="*/ 1790 w 1790"/>
              <a:gd name="T9" fmla="*/ 1550 h 2065"/>
              <a:gd name="T10" fmla="*/ 1790 w 1790"/>
              <a:gd name="T11" fmla="*/ 515 h 2065"/>
              <a:gd name="T12" fmla="*/ 895 w 1790"/>
              <a:gd name="T13" fmla="*/ 0 h 20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790" h="2065">
                <a:moveTo>
                  <a:pt x="895" y="0"/>
                </a:moveTo>
                <a:lnTo>
                  <a:pt x="0" y="515"/>
                </a:lnTo>
                <a:lnTo>
                  <a:pt x="0" y="1550"/>
                </a:lnTo>
                <a:lnTo>
                  <a:pt x="895" y="2065"/>
                </a:lnTo>
                <a:lnTo>
                  <a:pt x="1790" y="1550"/>
                </a:lnTo>
                <a:lnTo>
                  <a:pt x="1790" y="515"/>
                </a:lnTo>
                <a:lnTo>
                  <a:pt x="895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050" b="1" dirty="0">
                <a:solidFill>
                  <a:schemeClr val="bg1"/>
                </a:solidFill>
                <a:latin typeface="Georgia Pro Cond" panose="02040506050405020303" pitchFamily="18" charset="0"/>
                <a:ea typeface="Lato Black" charset="0"/>
                <a:cs typeface="Lato Black" charset="0"/>
              </a:rPr>
              <a:t>2</a:t>
            </a:r>
          </a:p>
        </p:txBody>
      </p:sp>
      <p:sp>
        <p:nvSpPr>
          <p:cNvPr id="31" name="Freeform 141">
            <a:extLst>
              <a:ext uri="{FF2B5EF4-FFF2-40B4-BE49-F238E27FC236}">
                <a16:creationId xmlns:a16="http://schemas.microsoft.com/office/drawing/2014/main" id="{EBE3B603-1B0C-4F24-A314-548F295D47F7}"/>
              </a:ext>
            </a:extLst>
          </p:cNvPr>
          <p:cNvSpPr>
            <a:spLocks/>
          </p:cNvSpPr>
          <p:nvPr/>
        </p:nvSpPr>
        <p:spPr bwMode="auto">
          <a:xfrm>
            <a:off x="7647037" y="3155625"/>
            <a:ext cx="191772" cy="227205"/>
          </a:xfrm>
          <a:custGeom>
            <a:avLst/>
            <a:gdLst>
              <a:gd name="T0" fmla="*/ 895 w 1790"/>
              <a:gd name="T1" fmla="*/ 0 h 2065"/>
              <a:gd name="T2" fmla="*/ 0 w 1790"/>
              <a:gd name="T3" fmla="*/ 515 h 2065"/>
              <a:gd name="T4" fmla="*/ 0 w 1790"/>
              <a:gd name="T5" fmla="*/ 1550 h 2065"/>
              <a:gd name="T6" fmla="*/ 895 w 1790"/>
              <a:gd name="T7" fmla="*/ 2065 h 2065"/>
              <a:gd name="T8" fmla="*/ 1790 w 1790"/>
              <a:gd name="T9" fmla="*/ 1550 h 2065"/>
              <a:gd name="T10" fmla="*/ 1790 w 1790"/>
              <a:gd name="T11" fmla="*/ 515 h 2065"/>
              <a:gd name="T12" fmla="*/ 895 w 1790"/>
              <a:gd name="T13" fmla="*/ 0 h 20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790" h="2065">
                <a:moveTo>
                  <a:pt x="895" y="0"/>
                </a:moveTo>
                <a:lnTo>
                  <a:pt x="0" y="515"/>
                </a:lnTo>
                <a:lnTo>
                  <a:pt x="0" y="1550"/>
                </a:lnTo>
                <a:lnTo>
                  <a:pt x="895" y="2065"/>
                </a:lnTo>
                <a:lnTo>
                  <a:pt x="1790" y="1550"/>
                </a:lnTo>
                <a:lnTo>
                  <a:pt x="1790" y="515"/>
                </a:lnTo>
                <a:lnTo>
                  <a:pt x="895" y="0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050" b="1" dirty="0">
                <a:solidFill>
                  <a:schemeClr val="bg1"/>
                </a:solidFill>
                <a:latin typeface="Georgia Pro Cond" panose="02040506050405020303" pitchFamily="18" charset="0"/>
                <a:ea typeface="Lato Black" charset="0"/>
                <a:cs typeface="Lato Black" charset="0"/>
              </a:rPr>
              <a:t>4</a:t>
            </a:r>
          </a:p>
        </p:txBody>
      </p:sp>
      <p:sp>
        <p:nvSpPr>
          <p:cNvPr id="32" name="Freeform 142">
            <a:extLst>
              <a:ext uri="{FF2B5EF4-FFF2-40B4-BE49-F238E27FC236}">
                <a16:creationId xmlns:a16="http://schemas.microsoft.com/office/drawing/2014/main" id="{52687AC1-786C-493E-9F89-B03807913141}"/>
              </a:ext>
            </a:extLst>
          </p:cNvPr>
          <p:cNvSpPr>
            <a:spLocks/>
          </p:cNvSpPr>
          <p:nvPr/>
        </p:nvSpPr>
        <p:spPr bwMode="auto">
          <a:xfrm>
            <a:off x="5573377" y="3155625"/>
            <a:ext cx="191772" cy="227205"/>
          </a:xfrm>
          <a:custGeom>
            <a:avLst/>
            <a:gdLst>
              <a:gd name="T0" fmla="*/ 895 w 1790"/>
              <a:gd name="T1" fmla="*/ 0 h 2065"/>
              <a:gd name="T2" fmla="*/ 0 w 1790"/>
              <a:gd name="T3" fmla="*/ 515 h 2065"/>
              <a:gd name="T4" fmla="*/ 0 w 1790"/>
              <a:gd name="T5" fmla="*/ 1550 h 2065"/>
              <a:gd name="T6" fmla="*/ 895 w 1790"/>
              <a:gd name="T7" fmla="*/ 2065 h 2065"/>
              <a:gd name="T8" fmla="*/ 1790 w 1790"/>
              <a:gd name="T9" fmla="*/ 1550 h 2065"/>
              <a:gd name="T10" fmla="*/ 1790 w 1790"/>
              <a:gd name="T11" fmla="*/ 515 h 2065"/>
              <a:gd name="T12" fmla="*/ 895 w 1790"/>
              <a:gd name="T13" fmla="*/ 0 h 20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790" h="2065">
                <a:moveTo>
                  <a:pt x="895" y="0"/>
                </a:moveTo>
                <a:lnTo>
                  <a:pt x="0" y="515"/>
                </a:lnTo>
                <a:lnTo>
                  <a:pt x="0" y="1550"/>
                </a:lnTo>
                <a:lnTo>
                  <a:pt x="895" y="2065"/>
                </a:lnTo>
                <a:lnTo>
                  <a:pt x="1790" y="1550"/>
                </a:lnTo>
                <a:lnTo>
                  <a:pt x="1790" y="515"/>
                </a:lnTo>
                <a:lnTo>
                  <a:pt x="895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050" b="1" dirty="0">
                <a:solidFill>
                  <a:schemeClr val="bg1"/>
                </a:solidFill>
                <a:latin typeface="Georgia Pro Cond" panose="02040506050405020303" pitchFamily="18" charset="0"/>
                <a:ea typeface="Lato Black" charset="0"/>
                <a:cs typeface="Lato Black" charset="0"/>
              </a:rPr>
              <a:t>3</a:t>
            </a:r>
          </a:p>
        </p:txBody>
      </p:sp>
      <p:grpSp>
        <p:nvGrpSpPr>
          <p:cNvPr id="34" name="Group 33"/>
          <p:cNvGrpSpPr/>
          <p:nvPr/>
        </p:nvGrpSpPr>
        <p:grpSpPr>
          <a:xfrm>
            <a:off x="1131841" y="1905000"/>
            <a:ext cx="813027" cy="963248"/>
            <a:chOff x="1124697" y="1905000"/>
            <a:chExt cx="813027" cy="963248"/>
          </a:xfrm>
        </p:grpSpPr>
        <p:sp>
          <p:nvSpPr>
            <p:cNvPr id="11" name="Freeform 107">
              <a:extLst>
                <a:ext uri="{FF2B5EF4-FFF2-40B4-BE49-F238E27FC236}">
                  <a16:creationId xmlns:a16="http://schemas.microsoft.com/office/drawing/2014/main" id="{1D829214-F268-418A-8B75-197167373F7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4697" y="1905000"/>
              <a:ext cx="813027" cy="963248"/>
            </a:xfrm>
            <a:custGeom>
              <a:avLst/>
              <a:gdLst>
                <a:gd name="T0" fmla="*/ 895 w 1790"/>
                <a:gd name="T1" fmla="*/ 0 h 2065"/>
                <a:gd name="T2" fmla="*/ 0 w 1790"/>
                <a:gd name="T3" fmla="*/ 515 h 2065"/>
                <a:gd name="T4" fmla="*/ 0 w 1790"/>
                <a:gd name="T5" fmla="*/ 1550 h 2065"/>
                <a:gd name="T6" fmla="*/ 895 w 1790"/>
                <a:gd name="T7" fmla="*/ 2065 h 2065"/>
                <a:gd name="T8" fmla="*/ 1790 w 1790"/>
                <a:gd name="T9" fmla="*/ 1550 h 2065"/>
                <a:gd name="T10" fmla="*/ 1790 w 1790"/>
                <a:gd name="T11" fmla="*/ 515 h 2065"/>
                <a:gd name="T12" fmla="*/ 895 w 1790"/>
                <a:gd name="T13" fmla="*/ 0 h 20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90" h="2065">
                  <a:moveTo>
                    <a:pt x="895" y="0"/>
                  </a:moveTo>
                  <a:lnTo>
                    <a:pt x="0" y="515"/>
                  </a:lnTo>
                  <a:lnTo>
                    <a:pt x="0" y="1550"/>
                  </a:lnTo>
                  <a:lnTo>
                    <a:pt x="895" y="2065"/>
                  </a:lnTo>
                  <a:lnTo>
                    <a:pt x="1790" y="1550"/>
                  </a:lnTo>
                  <a:lnTo>
                    <a:pt x="1790" y="515"/>
                  </a:lnTo>
                  <a:lnTo>
                    <a:pt x="8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50"/>
            </a:p>
          </p:txBody>
        </p:sp>
        <p:pic>
          <p:nvPicPr>
            <p:cNvPr id="2062" name="Picture 14" descr="Idea icon PNG and SVG Vector Free Download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0" r="100000">
                          <a14:foregroundMark x1="18519" y1="17167" x2="18519" y2="17167"/>
                          <a14:foregroundMark x1="8796" y1="47210" x2="8796" y2="47210"/>
                          <a14:foregroundMark x1="34259" y1="41202" x2="34259" y2="41202"/>
                          <a14:foregroundMark x1="39352" y1="45494" x2="39352" y2="45494"/>
                          <a14:foregroundMark x1="60185" y1="45064" x2="60185" y2="45064"/>
                          <a14:foregroundMark x1="54167" y1="8155" x2="54167" y2="8155"/>
                          <a14:foregroundMark x1="82407" y1="17167" x2="82407" y2="17167"/>
                          <a14:foregroundMark x1="93519" y1="43777" x2="93519" y2="4377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78835" y="2112719"/>
              <a:ext cx="478450" cy="5161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" name="Group 1"/>
          <p:cNvGrpSpPr/>
          <p:nvPr/>
        </p:nvGrpSpPr>
        <p:grpSpPr>
          <a:xfrm>
            <a:off x="3198358" y="1905000"/>
            <a:ext cx="813027" cy="963248"/>
            <a:chOff x="3198358" y="1905000"/>
            <a:chExt cx="813027" cy="963248"/>
          </a:xfrm>
        </p:grpSpPr>
        <p:sp>
          <p:nvSpPr>
            <p:cNvPr id="9" name="Freeform 103">
              <a:extLst>
                <a:ext uri="{FF2B5EF4-FFF2-40B4-BE49-F238E27FC236}">
                  <a16:creationId xmlns:a16="http://schemas.microsoft.com/office/drawing/2014/main" id="{ED9322E2-0799-4134-940B-A56F09F00769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8358" y="1905000"/>
              <a:ext cx="813027" cy="963248"/>
            </a:xfrm>
            <a:custGeom>
              <a:avLst/>
              <a:gdLst>
                <a:gd name="T0" fmla="*/ 895 w 1790"/>
                <a:gd name="T1" fmla="*/ 0 h 2065"/>
                <a:gd name="T2" fmla="*/ 0 w 1790"/>
                <a:gd name="T3" fmla="*/ 515 h 2065"/>
                <a:gd name="T4" fmla="*/ 0 w 1790"/>
                <a:gd name="T5" fmla="*/ 1550 h 2065"/>
                <a:gd name="T6" fmla="*/ 895 w 1790"/>
                <a:gd name="T7" fmla="*/ 2065 h 2065"/>
                <a:gd name="T8" fmla="*/ 1790 w 1790"/>
                <a:gd name="T9" fmla="*/ 1550 h 2065"/>
                <a:gd name="T10" fmla="*/ 1790 w 1790"/>
                <a:gd name="T11" fmla="*/ 515 h 2065"/>
                <a:gd name="T12" fmla="*/ 895 w 1790"/>
                <a:gd name="T13" fmla="*/ 0 h 20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90" h="2065">
                  <a:moveTo>
                    <a:pt x="895" y="0"/>
                  </a:moveTo>
                  <a:lnTo>
                    <a:pt x="0" y="515"/>
                  </a:lnTo>
                  <a:lnTo>
                    <a:pt x="0" y="1550"/>
                  </a:lnTo>
                  <a:lnTo>
                    <a:pt x="895" y="2065"/>
                  </a:lnTo>
                  <a:lnTo>
                    <a:pt x="1790" y="1550"/>
                  </a:lnTo>
                  <a:lnTo>
                    <a:pt x="1790" y="515"/>
                  </a:lnTo>
                  <a:lnTo>
                    <a:pt x="89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50"/>
            </a:p>
          </p:txBody>
        </p:sp>
        <p:pic>
          <p:nvPicPr>
            <p:cNvPr id="2064" name="Picture 16" descr="Web design - Free computer icons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13405" y="2193144"/>
              <a:ext cx="382927" cy="3829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6" name="Group 35"/>
          <p:cNvGrpSpPr/>
          <p:nvPr/>
        </p:nvGrpSpPr>
        <p:grpSpPr>
          <a:xfrm>
            <a:off x="7345680" y="1905000"/>
            <a:ext cx="813027" cy="963248"/>
            <a:chOff x="7345680" y="1905000"/>
            <a:chExt cx="813027" cy="963248"/>
          </a:xfrm>
        </p:grpSpPr>
        <p:sp>
          <p:nvSpPr>
            <p:cNvPr id="12" name="Freeform 109">
              <a:extLst>
                <a:ext uri="{FF2B5EF4-FFF2-40B4-BE49-F238E27FC236}">
                  <a16:creationId xmlns:a16="http://schemas.microsoft.com/office/drawing/2014/main" id="{38044E8C-C2BB-4F5B-A08C-FAE9EB877CF2}"/>
                </a:ext>
              </a:extLst>
            </p:cNvPr>
            <p:cNvSpPr>
              <a:spLocks/>
            </p:cNvSpPr>
            <p:nvPr/>
          </p:nvSpPr>
          <p:spPr bwMode="auto">
            <a:xfrm>
              <a:off x="7345680" y="1905000"/>
              <a:ext cx="813027" cy="963248"/>
            </a:xfrm>
            <a:custGeom>
              <a:avLst/>
              <a:gdLst>
                <a:gd name="T0" fmla="*/ 895 w 1790"/>
                <a:gd name="T1" fmla="*/ 0 h 2065"/>
                <a:gd name="T2" fmla="*/ 0 w 1790"/>
                <a:gd name="T3" fmla="*/ 515 h 2065"/>
                <a:gd name="T4" fmla="*/ 0 w 1790"/>
                <a:gd name="T5" fmla="*/ 1550 h 2065"/>
                <a:gd name="T6" fmla="*/ 895 w 1790"/>
                <a:gd name="T7" fmla="*/ 2065 h 2065"/>
                <a:gd name="T8" fmla="*/ 1790 w 1790"/>
                <a:gd name="T9" fmla="*/ 1550 h 2065"/>
                <a:gd name="T10" fmla="*/ 1790 w 1790"/>
                <a:gd name="T11" fmla="*/ 515 h 2065"/>
                <a:gd name="T12" fmla="*/ 895 w 1790"/>
                <a:gd name="T13" fmla="*/ 0 h 20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90" h="2065">
                  <a:moveTo>
                    <a:pt x="895" y="0"/>
                  </a:moveTo>
                  <a:lnTo>
                    <a:pt x="0" y="515"/>
                  </a:lnTo>
                  <a:lnTo>
                    <a:pt x="0" y="1550"/>
                  </a:lnTo>
                  <a:lnTo>
                    <a:pt x="895" y="2065"/>
                  </a:lnTo>
                  <a:lnTo>
                    <a:pt x="1790" y="1550"/>
                  </a:lnTo>
                  <a:lnTo>
                    <a:pt x="1790" y="515"/>
                  </a:lnTo>
                  <a:lnTo>
                    <a:pt x="89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50"/>
            </a:p>
          </p:txBody>
        </p:sp>
        <p:pic>
          <p:nvPicPr>
            <p:cNvPr id="2066" name="Picture 18" descr="Reference - Free user icons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52709" y="2199505"/>
              <a:ext cx="429320" cy="4293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" name="Group 2"/>
          <p:cNvGrpSpPr/>
          <p:nvPr/>
        </p:nvGrpSpPr>
        <p:grpSpPr>
          <a:xfrm>
            <a:off x="5272019" y="1905000"/>
            <a:ext cx="813027" cy="963248"/>
            <a:chOff x="5272019" y="1905000"/>
            <a:chExt cx="813027" cy="963248"/>
          </a:xfrm>
        </p:grpSpPr>
        <p:sp>
          <p:nvSpPr>
            <p:cNvPr id="10" name="Freeform 105">
              <a:extLst>
                <a:ext uri="{FF2B5EF4-FFF2-40B4-BE49-F238E27FC236}">
                  <a16:creationId xmlns:a16="http://schemas.microsoft.com/office/drawing/2014/main" id="{08EE9E18-F6AB-499F-9AE5-1683DAD22DA4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2019" y="1905000"/>
              <a:ext cx="813027" cy="963248"/>
            </a:xfrm>
            <a:custGeom>
              <a:avLst/>
              <a:gdLst>
                <a:gd name="T0" fmla="*/ 895 w 1790"/>
                <a:gd name="T1" fmla="*/ 0 h 2065"/>
                <a:gd name="T2" fmla="*/ 0 w 1790"/>
                <a:gd name="T3" fmla="*/ 515 h 2065"/>
                <a:gd name="T4" fmla="*/ 0 w 1790"/>
                <a:gd name="T5" fmla="*/ 1550 h 2065"/>
                <a:gd name="T6" fmla="*/ 895 w 1790"/>
                <a:gd name="T7" fmla="*/ 2065 h 2065"/>
                <a:gd name="T8" fmla="*/ 1790 w 1790"/>
                <a:gd name="T9" fmla="*/ 1550 h 2065"/>
                <a:gd name="T10" fmla="*/ 1790 w 1790"/>
                <a:gd name="T11" fmla="*/ 515 h 2065"/>
                <a:gd name="T12" fmla="*/ 895 w 1790"/>
                <a:gd name="T13" fmla="*/ 0 h 20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90" h="2065">
                  <a:moveTo>
                    <a:pt x="895" y="0"/>
                  </a:moveTo>
                  <a:lnTo>
                    <a:pt x="0" y="515"/>
                  </a:lnTo>
                  <a:lnTo>
                    <a:pt x="0" y="1550"/>
                  </a:lnTo>
                  <a:lnTo>
                    <a:pt x="895" y="2065"/>
                  </a:lnTo>
                  <a:lnTo>
                    <a:pt x="1790" y="1550"/>
                  </a:lnTo>
                  <a:lnTo>
                    <a:pt x="1790" y="515"/>
                  </a:lnTo>
                  <a:lnTo>
                    <a:pt x="89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50"/>
            </a:p>
          </p:txBody>
        </p:sp>
        <p:pic>
          <p:nvPicPr>
            <p:cNvPr id="2058" name="Picture 10" descr="Computer Icons Programmer Computer Programming Source Code PNG, Clipart,  Angle, Area, Art, Brand, Coder Free PNG"/>
            <p:cNvPicPr>
              <a:picLocks noChangeAspect="1" noChangeArrowheads="1"/>
            </p:cNvPicPr>
            <p:nvPr/>
          </p:nvPicPr>
          <p:blipFill>
            <a:blip r:embed="rId7">
              <a:duotone>
                <a:prstClr val="black"/>
                <a:schemeClr val="bg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8564" b="89641" l="0" r="100000">
                          <a14:foregroundMark x1="36538" y1="38812" x2="35577" y2="39088"/>
                          <a14:foregroundMark x1="51648" y1="41713" x2="51648" y2="41713"/>
                          <a14:foregroundMark x1="64148" y1="43370" x2="64148" y2="4337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83775" y="2162136"/>
              <a:ext cx="447399" cy="4449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0"/>
                            </p:stCondLst>
                            <p:childTnLst>
                              <p:par>
                                <p:cTn id="5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5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6000"/>
                            </p:stCondLst>
                            <p:childTnLst>
                              <p:par>
                                <p:cTn id="6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6900"/>
                            </p:stCondLst>
                            <p:childTnLst>
                              <p:par>
                                <p:cTn id="7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13" grpId="0" animBg="1"/>
      <p:bldP spid="30" grpId="0" animBg="1"/>
      <p:bldP spid="31" grpId="0" animBg="1"/>
      <p:bldP spid="3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4">
          <a:extLst>
            <a:ext uri="{FF2B5EF4-FFF2-40B4-BE49-F238E27FC236}">
              <a16:creationId xmlns:a16="http://schemas.microsoft.com/office/drawing/2014/main" id="{27EB98E6-2555-5EF7-51D3-CA93EF89A1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F4C16653-2CD9-F2E0-1ED3-1898E610AF1B}"/>
              </a:ext>
            </a:extLst>
          </p:cNvPr>
          <p:cNvSpPr/>
          <p:nvPr/>
        </p:nvSpPr>
        <p:spPr>
          <a:xfrm>
            <a:off x="899086" y="1138483"/>
            <a:ext cx="2754160" cy="774288"/>
          </a:xfrm>
          <a:prstGeom prst="roundRect">
            <a:avLst/>
          </a:prstGeom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Hiện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thực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các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 Api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trong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 packet Servi</a:t>
            </a:r>
          </a:p>
        </p:txBody>
      </p:sp>
      <p:sp>
        <p:nvSpPr>
          <p:cNvPr id="756" name="Google Shape;756;p20">
            <a:extLst>
              <a:ext uri="{FF2B5EF4-FFF2-40B4-BE49-F238E27FC236}">
                <a16:creationId xmlns:a16="http://schemas.microsoft.com/office/drawing/2014/main" id="{83AF6EFE-E683-4BA6-C0CD-06243278DE7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44825" y="539400"/>
            <a:ext cx="6321600" cy="52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s-419" sz="3000" b="1" dirty="0">
                <a:latin typeface="Bahnschrift" panose="020B0502040204020203" pitchFamily="34" charset="0"/>
              </a:rPr>
              <a:t>Code</a:t>
            </a:r>
            <a:endParaRPr sz="3000" dirty="0"/>
          </a:p>
        </p:txBody>
      </p:sp>
      <p:pic>
        <p:nvPicPr>
          <p:cNvPr id="2" name="Picture 1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F0BE3971-B7AA-FBB3-0894-8C3DC6B6A6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371" y="2251046"/>
            <a:ext cx="7241723" cy="1800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502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4">
          <a:extLst>
            <a:ext uri="{FF2B5EF4-FFF2-40B4-BE49-F238E27FC236}">
              <a16:creationId xmlns:a16="http://schemas.microsoft.com/office/drawing/2014/main" id="{6893D513-A58E-9D56-8187-662A178E16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DBE8C47B-2F22-EAB8-1FD4-EAE87B9D0364}"/>
              </a:ext>
            </a:extLst>
          </p:cNvPr>
          <p:cNvSpPr/>
          <p:nvPr/>
        </p:nvSpPr>
        <p:spPr>
          <a:xfrm>
            <a:off x="899086" y="1138483"/>
            <a:ext cx="2754160" cy="774288"/>
          </a:xfrm>
          <a:prstGeom prst="roundRect">
            <a:avLst/>
          </a:prstGeom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Tao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các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 Api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để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bên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 client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có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thể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sử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dụng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và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lấy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 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dữ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liệu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 </a:t>
            </a:r>
          </a:p>
        </p:txBody>
      </p:sp>
      <p:sp>
        <p:nvSpPr>
          <p:cNvPr id="756" name="Google Shape;756;p20">
            <a:extLst>
              <a:ext uri="{FF2B5EF4-FFF2-40B4-BE49-F238E27FC236}">
                <a16:creationId xmlns:a16="http://schemas.microsoft.com/office/drawing/2014/main" id="{27E42C21-C4A2-730A-D76B-DC581396722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44825" y="539400"/>
            <a:ext cx="6321600" cy="52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s-419" sz="3000" b="1" dirty="0">
                <a:latin typeface="Bahnschrift" panose="020B0502040204020203" pitchFamily="34" charset="0"/>
              </a:rPr>
              <a:t>Code</a:t>
            </a:r>
            <a:endParaRPr sz="3000" dirty="0"/>
          </a:p>
        </p:txBody>
      </p:sp>
      <p:pic>
        <p:nvPicPr>
          <p:cNvPr id="2" name="Picture 1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5E83477F-7C82-62C4-F6D0-4358C51EAF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771" y="2398002"/>
            <a:ext cx="7494815" cy="1866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570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20"/>
          <p:cNvSpPr txBox="1">
            <a:spLocks noGrp="1"/>
          </p:cNvSpPr>
          <p:nvPr>
            <p:ph type="title"/>
          </p:nvPr>
        </p:nvSpPr>
        <p:spPr>
          <a:xfrm>
            <a:off x="1844825" y="539400"/>
            <a:ext cx="6321600" cy="52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s-419" sz="3000" b="1" dirty="0">
                <a:latin typeface="Bahnschrift" panose="020B0502040204020203" pitchFamily="34" charset="0"/>
              </a:rPr>
              <a:t>Code</a:t>
            </a:r>
            <a:endParaRPr sz="3000" dirty="0"/>
          </a:p>
        </p:txBody>
      </p:sp>
      <p:sp>
        <p:nvSpPr>
          <p:cNvPr id="2" name="Rectangle 1"/>
          <p:cNvSpPr/>
          <p:nvPr/>
        </p:nvSpPr>
        <p:spPr>
          <a:xfrm>
            <a:off x="792480" y="1375504"/>
            <a:ext cx="5496560" cy="3432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30000"/>
              </a:lnSpc>
              <a:spcBef>
                <a:spcPts val="600"/>
              </a:spcBef>
              <a:spcAft>
                <a:spcPts val="800"/>
              </a:spcAft>
            </a:pPr>
            <a:endParaRPr lang="en-US" dirty="0">
              <a:effectLst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938246" y="1170540"/>
            <a:ext cx="6389271" cy="553822"/>
          </a:xfrm>
          <a:prstGeom prst="roundRect">
            <a:avLst/>
          </a:prstGeom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Bên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phía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 client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tạo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kết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nối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tới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đúng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địa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chỉ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 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mà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phía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 Sever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xuất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.</a:t>
            </a:r>
          </a:p>
        </p:txBody>
      </p:sp>
      <p:pic>
        <p:nvPicPr>
          <p:cNvPr id="3" name="Picture 2" descr="A screen shot of a computer&#10;&#10;Description automatically generated">
            <a:extLst>
              <a:ext uri="{FF2B5EF4-FFF2-40B4-BE49-F238E27FC236}">
                <a16:creationId xmlns:a16="http://schemas.microsoft.com/office/drawing/2014/main" id="{8B61F494-B83D-1689-78F0-2BB6E0F086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535" y="2115373"/>
            <a:ext cx="7004957" cy="1859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58100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20"/>
          <p:cNvSpPr txBox="1">
            <a:spLocks noGrp="1"/>
          </p:cNvSpPr>
          <p:nvPr>
            <p:ph type="title"/>
          </p:nvPr>
        </p:nvSpPr>
        <p:spPr>
          <a:xfrm>
            <a:off x="1844825" y="539400"/>
            <a:ext cx="6321600" cy="52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s-419" sz="3000" b="1" dirty="0">
                <a:latin typeface="Bahnschrift" panose="020B0502040204020203" pitchFamily="34" charset="0"/>
              </a:rPr>
              <a:t>Code</a:t>
            </a:r>
            <a:endParaRPr sz="3000" dirty="0"/>
          </a:p>
        </p:txBody>
      </p:sp>
      <p:sp>
        <p:nvSpPr>
          <p:cNvPr id="2" name="Rectangle 1"/>
          <p:cNvSpPr/>
          <p:nvPr/>
        </p:nvSpPr>
        <p:spPr>
          <a:xfrm>
            <a:off x="792480" y="1375504"/>
            <a:ext cx="5496560" cy="3432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30000"/>
              </a:lnSpc>
              <a:spcBef>
                <a:spcPts val="600"/>
              </a:spcBef>
              <a:spcAft>
                <a:spcPts val="800"/>
              </a:spcAft>
            </a:pPr>
            <a:endParaRPr lang="en-US" dirty="0">
              <a:effectLst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1517910" y="1178704"/>
            <a:ext cx="6185164" cy="594643"/>
          </a:xfrm>
          <a:prstGeom prst="roundRect">
            <a:avLst/>
          </a:prstGeom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Bên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 client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tạo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các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 controller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để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có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thể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sử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dụng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các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api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cung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cấp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bên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phía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 sever,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xử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lí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chúng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và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xuất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ra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màn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hình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cho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người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dùng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. </a:t>
            </a:r>
          </a:p>
        </p:txBody>
      </p:sp>
      <p:pic>
        <p:nvPicPr>
          <p:cNvPr id="4" name="Picture 3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9ACADE32-AFBB-FE63-1488-F8029ECF10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2614" y="1844627"/>
            <a:ext cx="6947808" cy="2507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04086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4">
          <a:extLst>
            <a:ext uri="{FF2B5EF4-FFF2-40B4-BE49-F238E27FC236}">
              <a16:creationId xmlns:a16="http://schemas.microsoft.com/office/drawing/2014/main" id="{EC9F117A-DEBC-421A-46B8-3E5830D7E4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20">
            <a:extLst>
              <a:ext uri="{FF2B5EF4-FFF2-40B4-BE49-F238E27FC236}">
                <a16:creationId xmlns:a16="http://schemas.microsoft.com/office/drawing/2014/main" id="{F1330CB2-EF42-0496-948D-E5A3939B2BC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44825" y="539400"/>
            <a:ext cx="6321600" cy="52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s-419" sz="3000" b="1" dirty="0">
                <a:latin typeface="Bahnschrift" panose="020B0502040204020203" pitchFamily="34" charset="0"/>
              </a:rPr>
              <a:t>Code</a:t>
            </a:r>
            <a:endParaRPr sz="30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D0C59C1-0209-1415-4079-410DA658FCB8}"/>
              </a:ext>
            </a:extLst>
          </p:cNvPr>
          <p:cNvSpPr/>
          <p:nvPr/>
        </p:nvSpPr>
        <p:spPr>
          <a:xfrm>
            <a:off x="792480" y="1375504"/>
            <a:ext cx="5496560" cy="3432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30000"/>
              </a:lnSpc>
              <a:spcBef>
                <a:spcPts val="600"/>
              </a:spcBef>
              <a:spcAft>
                <a:spcPts val="800"/>
              </a:spcAft>
            </a:pPr>
            <a:endParaRPr lang="en-US" dirty="0">
              <a:effectLst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DE7A8191-C637-C8A8-D43F-2C93E175F389}"/>
              </a:ext>
            </a:extLst>
          </p:cNvPr>
          <p:cNvSpPr/>
          <p:nvPr/>
        </p:nvSpPr>
        <p:spPr>
          <a:xfrm>
            <a:off x="1428103" y="1129718"/>
            <a:ext cx="6185164" cy="594643"/>
          </a:xfrm>
          <a:prstGeom prst="roundRect">
            <a:avLst/>
          </a:prstGeom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Tạo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 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gói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 model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để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 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ánh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xạ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dữ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liệu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phía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 sever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gửi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 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tới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.</a:t>
            </a:r>
          </a:p>
        </p:txBody>
      </p:sp>
      <p:pic>
        <p:nvPicPr>
          <p:cNvPr id="3" name="Picture 2" descr="A screen shot of a computer&#10;&#10;Description automatically generated">
            <a:extLst>
              <a:ext uri="{FF2B5EF4-FFF2-40B4-BE49-F238E27FC236}">
                <a16:creationId xmlns:a16="http://schemas.microsoft.com/office/drawing/2014/main" id="{429ED0FE-E5D8-10B7-3FE9-41266D63E1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4835" y="1966229"/>
            <a:ext cx="6955972" cy="188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60560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4">
          <a:extLst>
            <a:ext uri="{FF2B5EF4-FFF2-40B4-BE49-F238E27FC236}">
              <a16:creationId xmlns:a16="http://schemas.microsoft.com/office/drawing/2014/main" id="{7D78E0AD-6B90-18EA-DC0B-59DDB5B90F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20">
            <a:extLst>
              <a:ext uri="{FF2B5EF4-FFF2-40B4-BE49-F238E27FC236}">
                <a16:creationId xmlns:a16="http://schemas.microsoft.com/office/drawing/2014/main" id="{F863494D-EC08-3635-4A33-F4AED85DBEE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44825" y="539400"/>
            <a:ext cx="6321600" cy="52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s-419" sz="3000" b="1" dirty="0">
                <a:latin typeface="Bahnschrift" panose="020B0502040204020203" pitchFamily="34" charset="0"/>
              </a:rPr>
              <a:t>Code</a:t>
            </a:r>
            <a:endParaRPr sz="30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3544543-438E-D65F-70AC-23B215D43D6F}"/>
              </a:ext>
            </a:extLst>
          </p:cNvPr>
          <p:cNvSpPr/>
          <p:nvPr/>
        </p:nvSpPr>
        <p:spPr>
          <a:xfrm>
            <a:off x="792480" y="1375504"/>
            <a:ext cx="5496560" cy="3432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30000"/>
              </a:lnSpc>
              <a:spcBef>
                <a:spcPts val="600"/>
              </a:spcBef>
              <a:spcAft>
                <a:spcPts val="800"/>
              </a:spcAft>
            </a:pPr>
            <a:endParaRPr lang="en-US" dirty="0">
              <a:effectLst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E9E3622-C1CE-7F4F-A5EC-6ED9088A9788}"/>
              </a:ext>
            </a:extLst>
          </p:cNvPr>
          <p:cNvSpPr/>
          <p:nvPr/>
        </p:nvSpPr>
        <p:spPr>
          <a:xfrm>
            <a:off x="1517910" y="1178704"/>
            <a:ext cx="6185164" cy="594643"/>
          </a:xfrm>
          <a:prstGeom prst="roundRect">
            <a:avLst/>
          </a:prstGeom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đưa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dữ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liệu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tương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ứng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lên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giao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diện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người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dùng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.</a:t>
            </a:r>
          </a:p>
        </p:txBody>
      </p:sp>
      <p:pic>
        <p:nvPicPr>
          <p:cNvPr id="3" name="Picture 2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9C595D3F-9D26-8AB7-62B0-E55E6BC5F7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8121" y="2101873"/>
            <a:ext cx="6898823" cy="2180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69737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17"/>
          <p:cNvSpPr txBox="1">
            <a:spLocks noGrp="1"/>
          </p:cNvSpPr>
          <p:nvPr>
            <p:ph type="title"/>
          </p:nvPr>
        </p:nvSpPr>
        <p:spPr>
          <a:xfrm>
            <a:off x="1844825" y="539400"/>
            <a:ext cx="6321600" cy="52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000" b="1" dirty="0">
                <a:latin typeface="Bahnschrift" panose="020B0502040204020203" pitchFamily="34" charset="0"/>
              </a:rPr>
              <a:t>Nội dung thuyết trình</a:t>
            </a:r>
            <a:endParaRPr b="1" dirty="0">
              <a:latin typeface="Bahnschrift" panose="020B0502040204020203" pitchFamily="34" charset="0"/>
            </a:endParaRPr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187AFA70-5919-45E7-BF43-75917C50EA09}"/>
              </a:ext>
            </a:extLst>
          </p:cNvPr>
          <p:cNvSpPr>
            <a:spLocks noEditPoints="1"/>
          </p:cNvSpPr>
          <p:nvPr/>
        </p:nvSpPr>
        <p:spPr bwMode="auto">
          <a:xfrm>
            <a:off x="4015432" y="446442"/>
            <a:ext cx="1084239" cy="1283233"/>
          </a:xfrm>
          <a:custGeom>
            <a:avLst/>
            <a:gdLst>
              <a:gd name="T0" fmla="*/ 1275 w 2552"/>
              <a:gd name="T1" fmla="*/ 0 h 2941"/>
              <a:gd name="T2" fmla="*/ 0 w 2552"/>
              <a:gd name="T3" fmla="*/ 734 h 2941"/>
              <a:gd name="T4" fmla="*/ 0 w 2552"/>
              <a:gd name="T5" fmla="*/ 2210 h 2941"/>
              <a:gd name="T6" fmla="*/ 1275 w 2552"/>
              <a:gd name="T7" fmla="*/ 2941 h 2941"/>
              <a:gd name="T8" fmla="*/ 2552 w 2552"/>
              <a:gd name="T9" fmla="*/ 2210 h 2941"/>
              <a:gd name="T10" fmla="*/ 2552 w 2552"/>
              <a:gd name="T11" fmla="*/ 734 h 2941"/>
              <a:gd name="T12" fmla="*/ 1275 w 2552"/>
              <a:gd name="T13" fmla="*/ 0 h 2941"/>
              <a:gd name="T14" fmla="*/ 2391 w 2552"/>
              <a:gd name="T15" fmla="*/ 2117 h 2941"/>
              <a:gd name="T16" fmla="*/ 1275 w 2552"/>
              <a:gd name="T17" fmla="*/ 2757 h 2941"/>
              <a:gd name="T18" fmla="*/ 161 w 2552"/>
              <a:gd name="T19" fmla="*/ 2117 h 2941"/>
              <a:gd name="T20" fmla="*/ 161 w 2552"/>
              <a:gd name="T21" fmla="*/ 827 h 2941"/>
              <a:gd name="T22" fmla="*/ 1275 w 2552"/>
              <a:gd name="T23" fmla="*/ 187 h 2941"/>
              <a:gd name="T24" fmla="*/ 2391 w 2552"/>
              <a:gd name="T25" fmla="*/ 827 h 2941"/>
              <a:gd name="T26" fmla="*/ 2391 w 2552"/>
              <a:gd name="T27" fmla="*/ 2117 h 29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2552" h="2941">
                <a:moveTo>
                  <a:pt x="1275" y="0"/>
                </a:moveTo>
                <a:lnTo>
                  <a:pt x="0" y="734"/>
                </a:lnTo>
                <a:lnTo>
                  <a:pt x="0" y="2210"/>
                </a:lnTo>
                <a:lnTo>
                  <a:pt x="1275" y="2941"/>
                </a:lnTo>
                <a:lnTo>
                  <a:pt x="2552" y="2210"/>
                </a:lnTo>
                <a:lnTo>
                  <a:pt x="2552" y="734"/>
                </a:lnTo>
                <a:lnTo>
                  <a:pt x="1275" y="0"/>
                </a:lnTo>
                <a:close/>
                <a:moveTo>
                  <a:pt x="2391" y="2117"/>
                </a:moveTo>
                <a:lnTo>
                  <a:pt x="1275" y="2757"/>
                </a:lnTo>
                <a:lnTo>
                  <a:pt x="161" y="2117"/>
                </a:lnTo>
                <a:lnTo>
                  <a:pt x="161" y="827"/>
                </a:lnTo>
                <a:lnTo>
                  <a:pt x="1275" y="187"/>
                </a:lnTo>
                <a:lnTo>
                  <a:pt x="2391" y="827"/>
                </a:lnTo>
                <a:lnTo>
                  <a:pt x="2391" y="2117"/>
                </a:lnTo>
                <a:close/>
              </a:path>
            </a:pathLst>
          </a:custGeom>
          <a:solidFill>
            <a:schemeClr val="bg2"/>
          </a:solidFill>
          <a:ln w="15875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5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0D56894-D973-47C7-9A0B-C84B917FC6DB}"/>
              </a:ext>
            </a:extLst>
          </p:cNvPr>
          <p:cNvSpPr txBox="1"/>
          <p:nvPr/>
        </p:nvSpPr>
        <p:spPr>
          <a:xfrm>
            <a:off x="3704975" y="3647073"/>
            <a:ext cx="3368772" cy="1478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ctr"/>
            <a:endParaRPr lang="en-US" sz="1050" dirty="0">
              <a:solidFill>
                <a:schemeClr val="tx1">
                  <a:lumMod val="85000"/>
                  <a:lumOff val="15000"/>
                </a:schemeClr>
              </a:solidFill>
              <a:latin typeface="Georgia Pro Light" panose="02040302050405020303" pitchFamily="18" charset="0"/>
            </a:endParaRPr>
          </a:p>
        </p:txBody>
      </p:sp>
      <p:sp>
        <p:nvSpPr>
          <p:cNvPr id="31" name="Freeform 141">
            <a:extLst>
              <a:ext uri="{FF2B5EF4-FFF2-40B4-BE49-F238E27FC236}">
                <a16:creationId xmlns:a16="http://schemas.microsoft.com/office/drawing/2014/main" id="{EBE3B603-1B0C-4F24-A314-548F295D47F7}"/>
              </a:ext>
            </a:extLst>
          </p:cNvPr>
          <p:cNvSpPr>
            <a:spLocks/>
          </p:cNvSpPr>
          <p:nvPr/>
        </p:nvSpPr>
        <p:spPr bwMode="auto">
          <a:xfrm>
            <a:off x="4476114" y="1773951"/>
            <a:ext cx="191772" cy="227205"/>
          </a:xfrm>
          <a:custGeom>
            <a:avLst/>
            <a:gdLst>
              <a:gd name="T0" fmla="*/ 895 w 1790"/>
              <a:gd name="T1" fmla="*/ 0 h 2065"/>
              <a:gd name="T2" fmla="*/ 0 w 1790"/>
              <a:gd name="T3" fmla="*/ 515 h 2065"/>
              <a:gd name="T4" fmla="*/ 0 w 1790"/>
              <a:gd name="T5" fmla="*/ 1550 h 2065"/>
              <a:gd name="T6" fmla="*/ 895 w 1790"/>
              <a:gd name="T7" fmla="*/ 2065 h 2065"/>
              <a:gd name="T8" fmla="*/ 1790 w 1790"/>
              <a:gd name="T9" fmla="*/ 1550 h 2065"/>
              <a:gd name="T10" fmla="*/ 1790 w 1790"/>
              <a:gd name="T11" fmla="*/ 515 h 2065"/>
              <a:gd name="T12" fmla="*/ 895 w 1790"/>
              <a:gd name="T13" fmla="*/ 0 h 20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790" h="2065">
                <a:moveTo>
                  <a:pt x="895" y="0"/>
                </a:moveTo>
                <a:lnTo>
                  <a:pt x="0" y="515"/>
                </a:lnTo>
                <a:lnTo>
                  <a:pt x="0" y="1550"/>
                </a:lnTo>
                <a:lnTo>
                  <a:pt x="895" y="2065"/>
                </a:lnTo>
                <a:lnTo>
                  <a:pt x="1790" y="1550"/>
                </a:lnTo>
                <a:lnTo>
                  <a:pt x="1790" y="515"/>
                </a:lnTo>
                <a:lnTo>
                  <a:pt x="895" y="0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050" b="1" dirty="0">
                <a:solidFill>
                  <a:schemeClr val="bg1"/>
                </a:solidFill>
                <a:latin typeface="Georgia Pro Cond" panose="02040506050405020303" pitchFamily="18" charset="0"/>
                <a:ea typeface="Lato Black" charset="0"/>
                <a:cs typeface="Lato Black" charset="0"/>
              </a:rPr>
              <a:t>4</a:t>
            </a:r>
          </a:p>
        </p:txBody>
      </p:sp>
      <p:grpSp>
        <p:nvGrpSpPr>
          <p:cNvPr id="36" name="Group 35"/>
          <p:cNvGrpSpPr/>
          <p:nvPr/>
        </p:nvGrpSpPr>
        <p:grpSpPr>
          <a:xfrm>
            <a:off x="4151039" y="583676"/>
            <a:ext cx="813027" cy="963248"/>
            <a:chOff x="7345680" y="1905000"/>
            <a:chExt cx="813027" cy="963248"/>
          </a:xfrm>
        </p:grpSpPr>
        <p:sp>
          <p:nvSpPr>
            <p:cNvPr id="12" name="Freeform 109">
              <a:extLst>
                <a:ext uri="{FF2B5EF4-FFF2-40B4-BE49-F238E27FC236}">
                  <a16:creationId xmlns:a16="http://schemas.microsoft.com/office/drawing/2014/main" id="{38044E8C-C2BB-4F5B-A08C-FAE9EB877CF2}"/>
                </a:ext>
              </a:extLst>
            </p:cNvPr>
            <p:cNvSpPr>
              <a:spLocks/>
            </p:cNvSpPr>
            <p:nvPr/>
          </p:nvSpPr>
          <p:spPr bwMode="auto">
            <a:xfrm>
              <a:off x="7345680" y="1905000"/>
              <a:ext cx="813027" cy="963248"/>
            </a:xfrm>
            <a:custGeom>
              <a:avLst/>
              <a:gdLst>
                <a:gd name="T0" fmla="*/ 895 w 1790"/>
                <a:gd name="T1" fmla="*/ 0 h 2065"/>
                <a:gd name="T2" fmla="*/ 0 w 1790"/>
                <a:gd name="T3" fmla="*/ 515 h 2065"/>
                <a:gd name="T4" fmla="*/ 0 w 1790"/>
                <a:gd name="T5" fmla="*/ 1550 h 2065"/>
                <a:gd name="T6" fmla="*/ 895 w 1790"/>
                <a:gd name="T7" fmla="*/ 2065 h 2065"/>
                <a:gd name="T8" fmla="*/ 1790 w 1790"/>
                <a:gd name="T9" fmla="*/ 1550 h 2065"/>
                <a:gd name="T10" fmla="*/ 1790 w 1790"/>
                <a:gd name="T11" fmla="*/ 515 h 2065"/>
                <a:gd name="T12" fmla="*/ 895 w 1790"/>
                <a:gd name="T13" fmla="*/ 0 h 20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90" h="2065">
                  <a:moveTo>
                    <a:pt x="895" y="0"/>
                  </a:moveTo>
                  <a:lnTo>
                    <a:pt x="0" y="515"/>
                  </a:lnTo>
                  <a:lnTo>
                    <a:pt x="0" y="1550"/>
                  </a:lnTo>
                  <a:lnTo>
                    <a:pt x="895" y="2065"/>
                  </a:lnTo>
                  <a:lnTo>
                    <a:pt x="1790" y="1550"/>
                  </a:lnTo>
                  <a:lnTo>
                    <a:pt x="1790" y="515"/>
                  </a:lnTo>
                  <a:lnTo>
                    <a:pt x="89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50"/>
            </a:p>
          </p:txBody>
        </p:sp>
        <p:pic>
          <p:nvPicPr>
            <p:cNvPr id="2066" name="Picture 18" descr="Reference - Free user icons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52709" y="2199505"/>
              <a:ext cx="429320" cy="4293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" name="Google Shape;689;p17">
            <a:extLst>
              <a:ext uri="{FF2B5EF4-FFF2-40B4-BE49-F238E27FC236}">
                <a16:creationId xmlns:a16="http://schemas.microsoft.com/office/drawing/2014/main" id="{954EA767-FDDC-479A-B00C-DBEEFF5471A3}"/>
              </a:ext>
            </a:extLst>
          </p:cNvPr>
          <p:cNvSpPr txBox="1">
            <a:spLocks/>
          </p:cNvSpPr>
          <p:nvPr/>
        </p:nvSpPr>
        <p:spPr>
          <a:xfrm>
            <a:off x="889381" y="1137137"/>
            <a:ext cx="2011118" cy="8184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Proxima Nova Semibold"/>
              <a:buNone/>
              <a:defRPr sz="302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pPr algn="l"/>
            <a:r>
              <a:rPr lang="en-US" sz="3000" b="1" dirty="0" err="1">
                <a:solidFill>
                  <a:schemeClr val="bg2"/>
                </a:solidFill>
                <a:latin typeface="Bahnschrift"/>
              </a:rPr>
              <a:t>kết</a:t>
            </a:r>
            <a:r>
              <a:rPr lang="en-US" sz="3000" b="1" dirty="0">
                <a:solidFill>
                  <a:schemeClr val="bg2"/>
                </a:solidFill>
                <a:latin typeface="Bahnschrift"/>
              </a:rPr>
              <a:t> </a:t>
            </a:r>
            <a:r>
              <a:rPr lang="en-US" sz="3000" b="1" dirty="0" err="1">
                <a:solidFill>
                  <a:schemeClr val="bg2"/>
                </a:solidFill>
                <a:latin typeface="Bahnschrift"/>
              </a:rPr>
              <a:t>luận</a:t>
            </a:r>
            <a:endParaRPr lang="en-US" sz="3000" b="1" dirty="0" err="1">
              <a:solidFill>
                <a:schemeClr val="bg2"/>
              </a:solidFill>
              <a:latin typeface="Bahnschrift" panose="020B0502040204020203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99B9A25-C636-6A03-FA92-DA695EAF2289}"/>
              </a:ext>
            </a:extLst>
          </p:cNvPr>
          <p:cNvSpPr txBox="1"/>
          <p:nvPr/>
        </p:nvSpPr>
        <p:spPr>
          <a:xfrm>
            <a:off x="1045029" y="2188029"/>
            <a:ext cx="6939642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 err="1">
                <a:solidFill>
                  <a:srgbClr val="172B4D"/>
                </a:solidFill>
                <a:latin typeface="-apple-system"/>
              </a:rPr>
              <a:t>Dự</a:t>
            </a:r>
            <a:r>
              <a:rPr lang="en-US" dirty="0">
                <a:solidFill>
                  <a:srgbClr val="172B4D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172B4D"/>
                </a:solidFill>
                <a:latin typeface="-apple-system"/>
              </a:rPr>
              <a:t>án</a:t>
            </a:r>
            <a:r>
              <a:rPr lang="en-US" dirty="0">
                <a:solidFill>
                  <a:srgbClr val="172B4D"/>
                </a:solidFill>
                <a:latin typeface="-apple-system"/>
              </a:rPr>
              <a:t> website </a:t>
            </a:r>
            <a:r>
              <a:rPr lang="en-US" dirty="0" err="1">
                <a:solidFill>
                  <a:srgbClr val="172B4D"/>
                </a:solidFill>
                <a:latin typeface="-apple-system"/>
              </a:rPr>
              <a:t>quản</a:t>
            </a:r>
            <a:r>
              <a:rPr lang="en-US" dirty="0">
                <a:solidFill>
                  <a:srgbClr val="172B4D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172B4D"/>
                </a:solidFill>
                <a:latin typeface="-apple-system"/>
              </a:rPr>
              <a:t>lý</a:t>
            </a:r>
            <a:r>
              <a:rPr lang="en-US" dirty="0">
                <a:solidFill>
                  <a:srgbClr val="172B4D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172B4D"/>
                </a:solidFill>
                <a:latin typeface="-apple-system"/>
              </a:rPr>
              <a:t>rạp</a:t>
            </a:r>
            <a:r>
              <a:rPr lang="en-US" dirty="0">
                <a:solidFill>
                  <a:srgbClr val="172B4D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172B4D"/>
                </a:solidFill>
                <a:latin typeface="-apple-system"/>
              </a:rPr>
              <a:t>chiếu</a:t>
            </a:r>
            <a:r>
              <a:rPr lang="en-US" dirty="0">
                <a:solidFill>
                  <a:srgbClr val="172B4D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172B4D"/>
                </a:solidFill>
                <a:latin typeface="-apple-system"/>
              </a:rPr>
              <a:t>phim</a:t>
            </a:r>
            <a:r>
              <a:rPr lang="en-US" dirty="0">
                <a:solidFill>
                  <a:srgbClr val="172B4D"/>
                </a:solidFill>
                <a:latin typeface="-apple-system"/>
              </a:rPr>
              <a:t> online </a:t>
            </a:r>
            <a:r>
              <a:rPr lang="en-US" dirty="0" err="1">
                <a:solidFill>
                  <a:srgbClr val="172B4D"/>
                </a:solidFill>
                <a:latin typeface="-apple-system"/>
              </a:rPr>
              <a:t>đã</a:t>
            </a:r>
            <a:r>
              <a:rPr lang="en-US" dirty="0">
                <a:solidFill>
                  <a:srgbClr val="172B4D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172B4D"/>
                </a:solidFill>
                <a:latin typeface="-apple-system"/>
              </a:rPr>
              <a:t>đạt</a:t>
            </a:r>
            <a:r>
              <a:rPr lang="en-US" dirty="0">
                <a:solidFill>
                  <a:srgbClr val="172B4D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172B4D"/>
                </a:solidFill>
                <a:latin typeface="-apple-system"/>
              </a:rPr>
              <a:t>được</a:t>
            </a:r>
            <a:r>
              <a:rPr lang="en-US" dirty="0">
                <a:solidFill>
                  <a:srgbClr val="172B4D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172B4D"/>
                </a:solidFill>
                <a:latin typeface="-apple-system"/>
              </a:rPr>
              <a:t>mục</a:t>
            </a:r>
            <a:r>
              <a:rPr lang="en-US" dirty="0">
                <a:solidFill>
                  <a:srgbClr val="172B4D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172B4D"/>
                </a:solidFill>
                <a:latin typeface="-apple-system"/>
              </a:rPr>
              <a:t>tiêu</a:t>
            </a:r>
            <a:r>
              <a:rPr lang="en-US" dirty="0">
                <a:solidFill>
                  <a:srgbClr val="172B4D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172B4D"/>
                </a:solidFill>
                <a:latin typeface="-apple-system"/>
              </a:rPr>
              <a:t>đề</a:t>
            </a:r>
            <a:r>
              <a:rPr lang="en-US" dirty="0">
                <a:solidFill>
                  <a:srgbClr val="172B4D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172B4D"/>
                </a:solidFill>
                <a:latin typeface="-apple-system"/>
              </a:rPr>
              <a:t>ra</a:t>
            </a:r>
            <a:r>
              <a:rPr lang="en-US" dirty="0">
                <a:solidFill>
                  <a:srgbClr val="172B4D"/>
                </a:solidFill>
                <a:latin typeface="-apple-system"/>
              </a:rPr>
              <a:t>, </a:t>
            </a:r>
            <a:r>
              <a:rPr lang="en-US" dirty="0" err="1">
                <a:solidFill>
                  <a:srgbClr val="172B4D"/>
                </a:solidFill>
                <a:latin typeface="-apple-system"/>
              </a:rPr>
              <a:t>mang</a:t>
            </a:r>
            <a:r>
              <a:rPr lang="en-US" dirty="0">
                <a:solidFill>
                  <a:srgbClr val="172B4D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172B4D"/>
                </a:solidFill>
                <a:latin typeface="-apple-system"/>
              </a:rPr>
              <a:t>lại</a:t>
            </a:r>
            <a:r>
              <a:rPr lang="en-US" dirty="0">
                <a:solidFill>
                  <a:srgbClr val="172B4D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172B4D"/>
                </a:solidFill>
                <a:latin typeface="-apple-system"/>
              </a:rPr>
              <a:t>một</a:t>
            </a:r>
            <a:r>
              <a:rPr lang="en-US" dirty="0">
                <a:solidFill>
                  <a:srgbClr val="172B4D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172B4D"/>
                </a:solidFill>
                <a:latin typeface="-apple-system"/>
              </a:rPr>
              <a:t>giải</a:t>
            </a:r>
            <a:r>
              <a:rPr lang="en-US" dirty="0">
                <a:solidFill>
                  <a:srgbClr val="172B4D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172B4D"/>
                </a:solidFill>
                <a:latin typeface="-apple-system"/>
              </a:rPr>
              <a:t>pháp</a:t>
            </a:r>
            <a:r>
              <a:rPr lang="en-US" dirty="0">
                <a:solidFill>
                  <a:srgbClr val="172B4D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172B4D"/>
                </a:solidFill>
                <a:latin typeface="-apple-system"/>
              </a:rPr>
              <a:t>hiệu</a:t>
            </a:r>
            <a:r>
              <a:rPr lang="en-US" dirty="0">
                <a:solidFill>
                  <a:srgbClr val="172B4D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172B4D"/>
                </a:solidFill>
                <a:latin typeface="-apple-system"/>
              </a:rPr>
              <a:t>quả</a:t>
            </a:r>
            <a:r>
              <a:rPr lang="en-US" dirty="0">
                <a:solidFill>
                  <a:srgbClr val="172B4D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172B4D"/>
                </a:solidFill>
                <a:latin typeface="-apple-system"/>
              </a:rPr>
              <a:t>cho</a:t>
            </a:r>
            <a:r>
              <a:rPr lang="en-US" dirty="0">
                <a:solidFill>
                  <a:srgbClr val="172B4D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172B4D"/>
                </a:solidFill>
                <a:latin typeface="-apple-system"/>
              </a:rPr>
              <a:t>cả</a:t>
            </a:r>
            <a:r>
              <a:rPr lang="en-US" dirty="0">
                <a:solidFill>
                  <a:srgbClr val="172B4D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172B4D"/>
                </a:solidFill>
                <a:latin typeface="-apple-system"/>
              </a:rPr>
              <a:t>khách</a:t>
            </a:r>
            <a:r>
              <a:rPr lang="en-US" dirty="0">
                <a:solidFill>
                  <a:srgbClr val="172B4D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172B4D"/>
                </a:solidFill>
                <a:latin typeface="-apple-system"/>
              </a:rPr>
              <a:t>hàng</a:t>
            </a:r>
            <a:r>
              <a:rPr lang="en-US" dirty="0">
                <a:solidFill>
                  <a:srgbClr val="172B4D"/>
                </a:solidFill>
                <a:latin typeface="-apple-system"/>
              </a:rPr>
              <a:t>. Qua </a:t>
            </a:r>
            <a:r>
              <a:rPr lang="en-US" dirty="0" err="1">
                <a:solidFill>
                  <a:srgbClr val="172B4D"/>
                </a:solidFill>
                <a:latin typeface="-apple-system"/>
              </a:rPr>
              <a:t>dự</a:t>
            </a:r>
            <a:r>
              <a:rPr lang="en-US" dirty="0">
                <a:solidFill>
                  <a:srgbClr val="172B4D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172B4D"/>
                </a:solidFill>
                <a:latin typeface="-apple-system"/>
              </a:rPr>
              <a:t>án</a:t>
            </a:r>
            <a:r>
              <a:rPr lang="en-US" dirty="0">
                <a:solidFill>
                  <a:srgbClr val="172B4D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172B4D"/>
                </a:solidFill>
                <a:latin typeface="-apple-system"/>
              </a:rPr>
              <a:t>này</a:t>
            </a:r>
            <a:r>
              <a:rPr lang="en-US" dirty="0">
                <a:solidFill>
                  <a:srgbClr val="172B4D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172B4D"/>
                </a:solidFill>
                <a:latin typeface="-apple-system"/>
              </a:rPr>
              <a:t>em</a:t>
            </a:r>
            <a:r>
              <a:rPr lang="en-US" dirty="0">
                <a:solidFill>
                  <a:srgbClr val="172B4D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172B4D"/>
                </a:solidFill>
                <a:latin typeface="-apple-system"/>
              </a:rPr>
              <a:t>đã</a:t>
            </a:r>
            <a:r>
              <a:rPr lang="en-US" dirty="0">
                <a:solidFill>
                  <a:srgbClr val="172B4D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172B4D"/>
                </a:solidFill>
                <a:latin typeface="-apple-system"/>
              </a:rPr>
              <a:t>học</a:t>
            </a:r>
            <a:r>
              <a:rPr lang="en-US" dirty="0">
                <a:solidFill>
                  <a:srgbClr val="172B4D"/>
                </a:solidFill>
                <a:latin typeface="-apple-system"/>
              </a:rPr>
              <a:t> </a:t>
            </a:r>
            <a:r>
              <a:rPr lang="en-US" dirty="0" err="1">
                <a:solidFill>
                  <a:srgbClr val="172B4D"/>
                </a:solidFill>
                <a:latin typeface="-apple-system"/>
              </a:rPr>
              <a:t>tập</a:t>
            </a:r>
            <a:r>
              <a:rPr lang="en-US" dirty="0">
                <a:solidFill>
                  <a:srgbClr val="172B4D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172B4D"/>
                </a:solidFill>
                <a:latin typeface="-apple-system"/>
              </a:rPr>
              <a:t>và</a:t>
            </a:r>
            <a:r>
              <a:rPr lang="en-US" dirty="0">
                <a:solidFill>
                  <a:srgbClr val="172B4D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172B4D"/>
                </a:solidFill>
                <a:latin typeface="-apple-system"/>
              </a:rPr>
              <a:t>rút</a:t>
            </a:r>
            <a:r>
              <a:rPr lang="en-US" dirty="0">
                <a:solidFill>
                  <a:srgbClr val="172B4D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172B4D"/>
                </a:solidFill>
                <a:latin typeface="-apple-system"/>
              </a:rPr>
              <a:t>ra</a:t>
            </a:r>
            <a:r>
              <a:rPr lang="en-US" dirty="0">
                <a:solidFill>
                  <a:srgbClr val="172B4D"/>
                </a:solidFill>
                <a:latin typeface="-apple-system"/>
              </a:rPr>
              <a:t> </a:t>
            </a:r>
            <a:r>
              <a:rPr lang="en-US" dirty="0" err="1">
                <a:solidFill>
                  <a:srgbClr val="172B4D"/>
                </a:solidFill>
                <a:latin typeface="-apple-system"/>
              </a:rPr>
              <a:t>được</a:t>
            </a:r>
            <a:r>
              <a:rPr lang="en-US" dirty="0">
                <a:solidFill>
                  <a:srgbClr val="172B4D"/>
                </a:solidFill>
                <a:latin typeface="-apple-system"/>
              </a:rPr>
              <a:t> </a:t>
            </a:r>
            <a:r>
              <a:rPr lang="en-US" dirty="0" err="1">
                <a:solidFill>
                  <a:srgbClr val="172B4D"/>
                </a:solidFill>
                <a:latin typeface="-apple-system"/>
              </a:rPr>
              <a:t>nhiều</a:t>
            </a:r>
            <a:r>
              <a:rPr lang="en-US" dirty="0">
                <a:solidFill>
                  <a:srgbClr val="172B4D"/>
                </a:solidFill>
                <a:latin typeface="-apple-system"/>
              </a:rPr>
              <a:t> </a:t>
            </a:r>
            <a:r>
              <a:rPr lang="en-US" dirty="0" err="1">
                <a:solidFill>
                  <a:srgbClr val="172B4D"/>
                </a:solidFill>
                <a:latin typeface="-apple-system"/>
              </a:rPr>
              <a:t>kinh</a:t>
            </a:r>
            <a:r>
              <a:rPr lang="en-US" dirty="0">
                <a:solidFill>
                  <a:srgbClr val="172B4D"/>
                </a:solidFill>
                <a:latin typeface="-apple-system"/>
              </a:rPr>
              <a:t> </a:t>
            </a:r>
            <a:r>
              <a:rPr lang="en-US" dirty="0" err="1">
                <a:solidFill>
                  <a:srgbClr val="172B4D"/>
                </a:solidFill>
                <a:latin typeface="-apple-system"/>
              </a:rPr>
              <a:t>nghiệm</a:t>
            </a:r>
            <a:r>
              <a:rPr lang="en-US" dirty="0">
                <a:solidFill>
                  <a:srgbClr val="172B4D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172B4D"/>
                </a:solidFill>
                <a:latin typeface="-apple-system"/>
              </a:rPr>
              <a:t>cho</a:t>
            </a:r>
            <a:r>
              <a:rPr lang="en-US" dirty="0">
                <a:solidFill>
                  <a:srgbClr val="172B4D"/>
                </a:solidFill>
                <a:latin typeface="-apple-system"/>
              </a:rPr>
              <a:t> </a:t>
            </a:r>
            <a:r>
              <a:rPr lang="en-US" dirty="0" err="1">
                <a:solidFill>
                  <a:srgbClr val="172B4D"/>
                </a:solidFill>
                <a:latin typeface="-apple-system"/>
              </a:rPr>
              <a:t>mình</a:t>
            </a:r>
            <a:r>
              <a:rPr lang="en-US" dirty="0">
                <a:solidFill>
                  <a:srgbClr val="172B4D"/>
                </a:solidFill>
                <a:latin typeface="-apple-system"/>
              </a:rPr>
              <a:t>. </a:t>
            </a:r>
          </a:p>
        </p:txBody>
      </p:sp>
    </p:spTree>
    <p:extLst>
      <p:ext uri="{BB962C8B-B14F-4D97-AF65-F5344CB8AC3E}">
        <p14:creationId xmlns:p14="http://schemas.microsoft.com/office/powerpoint/2010/main" val="2454461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31" grpId="0" animBg="1"/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18"/>
          <p:cNvSpPr txBox="1">
            <a:spLocks noGrp="1"/>
          </p:cNvSpPr>
          <p:nvPr>
            <p:ph type="title"/>
          </p:nvPr>
        </p:nvSpPr>
        <p:spPr>
          <a:xfrm>
            <a:off x="1844825" y="539400"/>
            <a:ext cx="6321600" cy="52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s-419" sz="3000" b="1" dirty="0">
                <a:latin typeface="Bahnschrift" panose="020B0502040204020203" pitchFamily="34" charset="0"/>
              </a:rPr>
              <a:t>Giới thiệu</a:t>
            </a:r>
            <a:endParaRPr sz="3000" dirty="0"/>
          </a:p>
        </p:txBody>
      </p:sp>
      <p:sp>
        <p:nvSpPr>
          <p:cNvPr id="3" name="Rounded Rectangle 2"/>
          <p:cNvSpPr/>
          <p:nvPr/>
        </p:nvSpPr>
        <p:spPr>
          <a:xfrm>
            <a:off x="851127" y="1114425"/>
            <a:ext cx="2657475" cy="3250406"/>
          </a:xfrm>
          <a:prstGeom prst="roundRect">
            <a:avLst/>
          </a:prstGeom>
          <a:solidFill>
            <a:schemeClr val="tx1">
              <a:lumMod val="20000"/>
              <a:lumOff val="80000"/>
            </a:schemeClr>
          </a:solidFill>
          <a:ln>
            <a:solidFill>
              <a:schemeClr val="tx1">
                <a:lumMod val="60000"/>
                <a:lumOff val="40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just"/>
            <a:r>
              <a:rPr lang="vi-VN" sz="2000" b="1" dirty="0">
                <a:latin typeface="Times New Roman"/>
                <a:ea typeface="Sans Serif Collection"/>
                <a:cs typeface="Times New Roman"/>
              </a:rPr>
              <a:t>trang </a:t>
            </a:r>
            <a:r>
              <a:rPr lang="vi-VN" sz="2000" b="1" dirty="0" err="1">
                <a:latin typeface="Times New Roman"/>
                <a:ea typeface="Sans Serif Collection"/>
                <a:cs typeface="Times New Roman"/>
              </a:rPr>
              <a:t>web</a:t>
            </a:r>
            <a:r>
              <a:rPr lang="vi-VN" sz="2000" b="1" dirty="0">
                <a:latin typeface="Times New Roman"/>
                <a:ea typeface="Sans Serif Collection"/>
                <a:cs typeface="Times New Roman"/>
              </a:rPr>
              <a:t> phục vụ việc quản lí rạp chiếu phim, đặt vé </a:t>
            </a:r>
            <a:r>
              <a:rPr lang="vi-VN" sz="2000" b="1" dirty="0" err="1">
                <a:latin typeface="Times New Roman"/>
                <a:ea typeface="Sans Serif Collection"/>
                <a:cs typeface="Times New Roman"/>
              </a:rPr>
              <a:t>online</a:t>
            </a:r>
            <a:r>
              <a:rPr lang="vi-VN" sz="2000" b="1" dirty="0">
                <a:latin typeface="Times New Roman"/>
                <a:ea typeface="Sans Serif Collection"/>
                <a:cs typeface="Times New Roman"/>
              </a:rPr>
              <a:t>, …</a:t>
            </a:r>
            <a:r>
              <a:rPr lang="vi-VN" b="1" dirty="0">
                <a:latin typeface="Times New Roman"/>
                <a:ea typeface="Sans Serif Collection"/>
                <a:cs typeface="Times New Roman"/>
              </a:rPr>
              <a:t> </a:t>
            </a:r>
            <a:endParaRPr lang="en-US" b="1" dirty="0"/>
          </a:p>
          <a:p>
            <a:pPr algn="just"/>
            <a:endParaRPr lang="vi-VN" sz="1800" dirty="0">
              <a:solidFill>
                <a:srgbClr val="595959"/>
              </a:solidFill>
              <a:latin typeface="Bahnschrift" panose="020B0502040204020203" pitchFamily="34" charset="0"/>
              <a:ea typeface="Sans Serif Collection"/>
              <a:cs typeface="Sans Serif Collection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3607593" y="1171574"/>
            <a:ext cx="4650582" cy="1521620"/>
          </a:xfrm>
          <a:prstGeom prst="roundRect">
            <a:avLst/>
          </a:prstGeom>
          <a:solidFill>
            <a:schemeClr val="tx1">
              <a:lumMod val="20000"/>
              <a:lumOff val="80000"/>
            </a:schemeClr>
          </a:solidFill>
          <a:ln>
            <a:solidFill>
              <a:schemeClr val="tx1">
                <a:lumMod val="60000"/>
                <a:lumOff val="40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just"/>
            <a:r>
              <a:rPr lang="en-US" sz="1800" dirty="0">
                <a:latin typeface="Bahnschrift"/>
              </a:rPr>
              <a:t> </a:t>
            </a:r>
            <a:r>
              <a:rPr lang="en-US" sz="1800" dirty="0" err="1">
                <a:latin typeface="Bahnschrift"/>
              </a:rPr>
              <a:t>Ứng</a:t>
            </a:r>
            <a:r>
              <a:rPr lang="en-US" sz="1800" dirty="0">
                <a:latin typeface="Bahnschrift"/>
              </a:rPr>
              <a:t> </a:t>
            </a:r>
            <a:r>
              <a:rPr lang="en-US" sz="1800" dirty="0" err="1">
                <a:latin typeface="Bahnschrift"/>
              </a:rPr>
              <a:t>dụng</a:t>
            </a:r>
            <a:r>
              <a:rPr lang="en-US" sz="1800" dirty="0">
                <a:latin typeface="Bahnschrift"/>
              </a:rPr>
              <a:t> </a:t>
            </a:r>
            <a:r>
              <a:rPr lang="en-US" sz="1800" dirty="0" err="1">
                <a:latin typeface="Bahnschrift"/>
              </a:rPr>
              <a:t>còn</a:t>
            </a:r>
            <a:r>
              <a:rPr lang="en-US" sz="1800" dirty="0">
                <a:latin typeface="Bahnschrift"/>
              </a:rPr>
              <a:t> </a:t>
            </a:r>
            <a:r>
              <a:rPr lang="en-US" sz="1800" dirty="0" err="1">
                <a:latin typeface="Bahnschrift"/>
              </a:rPr>
              <a:t>có</a:t>
            </a:r>
            <a:r>
              <a:rPr lang="en-US" sz="1800" dirty="0">
                <a:latin typeface="Bahnschrift"/>
              </a:rPr>
              <a:t> </a:t>
            </a:r>
            <a:r>
              <a:rPr lang="en-US" sz="1800" dirty="0" err="1">
                <a:latin typeface="Bahnschrift"/>
              </a:rPr>
              <a:t>mục</a:t>
            </a:r>
            <a:r>
              <a:rPr lang="en-US" sz="1800" dirty="0">
                <a:latin typeface="Bahnschrift"/>
              </a:rPr>
              <a:t> </a:t>
            </a:r>
            <a:r>
              <a:rPr lang="en-US" sz="1800" dirty="0" err="1">
                <a:latin typeface="Bahnschrift"/>
              </a:rPr>
              <a:t>đích</a:t>
            </a:r>
            <a:r>
              <a:rPr lang="en-US" sz="1800" dirty="0">
                <a:latin typeface="Bahnschrift"/>
              </a:rPr>
              <a:t> </a:t>
            </a:r>
            <a:r>
              <a:rPr lang="en-US" sz="1800" dirty="0" err="1">
                <a:latin typeface="Bahnschrift"/>
              </a:rPr>
              <a:t>chính</a:t>
            </a:r>
            <a:r>
              <a:rPr lang="en-US" sz="1800" dirty="0">
                <a:latin typeface="Bahnschrift"/>
              </a:rPr>
              <a:t> </a:t>
            </a:r>
            <a:r>
              <a:rPr lang="en-US" sz="1800" dirty="0" err="1">
                <a:latin typeface="Bahnschrift"/>
              </a:rPr>
              <a:t>nhằm</a:t>
            </a:r>
            <a:r>
              <a:rPr lang="en-US" sz="1800" dirty="0">
                <a:latin typeface="Bahnschrift"/>
              </a:rPr>
              <a:t> </a:t>
            </a:r>
            <a:r>
              <a:rPr lang="en-US" sz="1800" dirty="0" err="1">
                <a:latin typeface="Bahnschrift"/>
              </a:rPr>
              <a:t>giúp</a:t>
            </a:r>
            <a:r>
              <a:rPr lang="en-US" sz="1800" dirty="0">
                <a:latin typeface="Bahnschrift"/>
              </a:rPr>
              <a:t> </a:t>
            </a:r>
            <a:r>
              <a:rPr lang="en-US" sz="1800" dirty="0" err="1">
                <a:latin typeface="Bahnschrift"/>
              </a:rPr>
              <a:t>khách</a:t>
            </a:r>
            <a:r>
              <a:rPr lang="en-US" sz="1800" dirty="0">
                <a:latin typeface="Bahnschrift"/>
              </a:rPr>
              <a:t> </a:t>
            </a:r>
            <a:r>
              <a:rPr lang="en-US" sz="1800" dirty="0" err="1">
                <a:latin typeface="Bahnschrift"/>
              </a:rPr>
              <a:t>hàng</a:t>
            </a:r>
            <a:r>
              <a:rPr lang="en-US" sz="1800" dirty="0">
                <a:latin typeface="Bahnschrift"/>
              </a:rPr>
              <a:t> </a:t>
            </a:r>
            <a:r>
              <a:rPr lang="en-US" sz="1800" dirty="0" err="1">
                <a:latin typeface="Bahnschrift"/>
              </a:rPr>
              <a:t>không</a:t>
            </a:r>
            <a:r>
              <a:rPr lang="en-US" sz="1800" dirty="0">
                <a:latin typeface="Bahnschrift"/>
              </a:rPr>
              <a:t> </a:t>
            </a:r>
            <a:r>
              <a:rPr lang="en-US" sz="1800" dirty="0" err="1">
                <a:latin typeface="Bahnschrift"/>
              </a:rPr>
              <a:t>cần</a:t>
            </a:r>
            <a:r>
              <a:rPr lang="en-US" sz="1800" dirty="0">
                <a:latin typeface="Bahnschrift"/>
              </a:rPr>
              <a:t> </a:t>
            </a:r>
            <a:r>
              <a:rPr lang="en-US" sz="1800" dirty="0" err="1">
                <a:latin typeface="Bahnschrift"/>
              </a:rPr>
              <a:t>phải</a:t>
            </a:r>
            <a:r>
              <a:rPr lang="en-US" sz="1800" dirty="0">
                <a:latin typeface="Bahnschrift"/>
              </a:rPr>
              <a:t> </a:t>
            </a:r>
            <a:r>
              <a:rPr lang="en-US" sz="1800" dirty="0" err="1">
                <a:latin typeface="Bahnschrift"/>
              </a:rPr>
              <a:t>trực</a:t>
            </a:r>
            <a:r>
              <a:rPr lang="en-US" sz="1800" dirty="0">
                <a:latin typeface="Bahnschrift"/>
              </a:rPr>
              <a:t> </a:t>
            </a:r>
            <a:r>
              <a:rPr lang="en-US" sz="1800" dirty="0" err="1">
                <a:latin typeface="Bahnschrift"/>
              </a:rPr>
              <a:t>tiếp</a:t>
            </a:r>
            <a:r>
              <a:rPr lang="en-US" sz="1800" dirty="0">
                <a:latin typeface="Bahnschrift"/>
              </a:rPr>
              <a:t> </a:t>
            </a:r>
            <a:r>
              <a:rPr lang="en-US" sz="1800" dirty="0" err="1">
                <a:latin typeface="Bahnschrift"/>
              </a:rPr>
              <a:t>mua</a:t>
            </a:r>
            <a:r>
              <a:rPr lang="en-US" sz="1800" dirty="0">
                <a:latin typeface="Bahnschrift"/>
              </a:rPr>
              <a:t> </a:t>
            </a:r>
            <a:r>
              <a:rPr lang="en-US" sz="1800" dirty="0" err="1">
                <a:latin typeface="Bahnschrift"/>
              </a:rPr>
              <a:t>vé</a:t>
            </a:r>
            <a:r>
              <a:rPr lang="en-US" sz="1800" dirty="0">
                <a:latin typeface="Bahnschrift"/>
              </a:rPr>
              <a:t> </a:t>
            </a:r>
            <a:r>
              <a:rPr lang="en-US" sz="1800" dirty="0" err="1">
                <a:latin typeface="Bahnschrift"/>
              </a:rPr>
              <a:t>và</a:t>
            </a:r>
            <a:r>
              <a:rPr lang="en-US" sz="1800" dirty="0">
                <a:latin typeface="Bahnschrift"/>
              </a:rPr>
              <a:t> </a:t>
            </a:r>
            <a:r>
              <a:rPr lang="en-US" sz="1800" dirty="0" err="1">
                <a:latin typeface="Bahnschrift"/>
              </a:rPr>
              <a:t>có</a:t>
            </a:r>
            <a:r>
              <a:rPr lang="en-US" sz="1800" dirty="0">
                <a:latin typeface="Bahnschrift"/>
              </a:rPr>
              <a:t> </a:t>
            </a:r>
            <a:r>
              <a:rPr lang="en-US" sz="1800" dirty="0" err="1">
                <a:latin typeface="Bahnschrift"/>
              </a:rPr>
              <a:t>thể</a:t>
            </a:r>
            <a:r>
              <a:rPr lang="en-US" sz="1800" dirty="0">
                <a:latin typeface="Bahnschrift"/>
              </a:rPr>
              <a:t> </a:t>
            </a:r>
            <a:r>
              <a:rPr lang="en-US" sz="1800" dirty="0" err="1">
                <a:latin typeface="Bahnschrift"/>
              </a:rPr>
              <a:t>mua</a:t>
            </a:r>
            <a:r>
              <a:rPr lang="en-US" sz="1800" dirty="0">
                <a:latin typeface="Bahnschrift"/>
              </a:rPr>
              <a:t> </a:t>
            </a:r>
            <a:r>
              <a:rPr lang="en-US" sz="1800" dirty="0" err="1">
                <a:latin typeface="Bahnschrift"/>
              </a:rPr>
              <a:t>trực</a:t>
            </a:r>
            <a:r>
              <a:rPr lang="en-US" sz="1800" dirty="0">
                <a:latin typeface="Bahnschrift"/>
              </a:rPr>
              <a:t> </a:t>
            </a:r>
            <a:r>
              <a:rPr lang="en-US" sz="1800" dirty="0" err="1">
                <a:latin typeface="Bahnschrift"/>
              </a:rPr>
              <a:t>tiếp</a:t>
            </a:r>
            <a:r>
              <a:rPr lang="en-US" sz="1800" dirty="0">
                <a:latin typeface="Bahnschrift"/>
              </a:rPr>
              <a:t> </a:t>
            </a:r>
            <a:r>
              <a:rPr lang="en-US" sz="1800" dirty="0" err="1">
                <a:latin typeface="Bahnschrift"/>
              </a:rPr>
              <a:t>thông</a:t>
            </a:r>
            <a:r>
              <a:rPr lang="en-US" sz="1800" dirty="0">
                <a:latin typeface="Bahnschrift"/>
              </a:rPr>
              <a:t> qua web.</a:t>
            </a:r>
            <a:endParaRPr lang="en-US" sz="1800" dirty="0">
              <a:solidFill>
                <a:srgbClr val="595959"/>
              </a:solidFill>
              <a:latin typeface="Bahnschrift"/>
            </a:endParaRPr>
          </a:p>
        </p:txBody>
      </p:sp>
      <p:sp>
        <p:nvSpPr>
          <p:cNvPr id="35" name="Rounded Rectangle 34"/>
          <p:cNvSpPr/>
          <p:nvPr/>
        </p:nvSpPr>
        <p:spPr>
          <a:xfrm>
            <a:off x="3607593" y="2796778"/>
            <a:ext cx="4650582" cy="1725216"/>
          </a:xfrm>
          <a:prstGeom prst="roundRect">
            <a:avLst/>
          </a:prstGeom>
          <a:solidFill>
            <a:schemeClr val="tx1">
              <a:lumMod val="20000"/>
              <a:lumOff val="80000"/>
            </a:schemeClr>
          </a:solidFill>
          <a:ln>
            <a:solidFill>
              <a:schemeClr val="tx1">
                <a:lumMod val="60000"/>
                <a:lumOff val="40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just"/>
            <a:r>
              <a:rPr lang="en-US" b="1" dirty="0">
                <a:solidFill>
                  <a:srgbClr val="000000"/>
                </a:solidFill>
                <a:ea typeface="+mn-lt"/>
                <a:cs typeface="+mn-lt"/>
              </a:rPr>
              <a:t>Công </a:t>
            </a:r>
            <a:r>
              <a:rPr lang="en-US" b="1" dirty="0" err="1">
                <a:solidFill>
                  <a:srgbClr val="000000"/>
                </a:solidFill>
                <a:ea typeface="+mn-lt"/>
                <a:cs typeface="+mn-lt"/>
              </a:rPr>
              <a:t>cụ</a:t>
            </a:r>
            <a:r>
              <a:rPr lang="en-US" b="1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en-US" b="1" dirty="0" err="1">
                <a:solidFill>
                  <a:srgbClr val="000000"/>
                </a:solidFill>
                <a:ea typeface="+mn-lt"/>
                <a:cs typeface="+mn-lt"/>
              </a:rPr>
              <a:t>thực</a:t>
            </a:r>
            <a:r>
              <a:rPr lang="en-US" b="1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en-US" b="1" dirty="0" err="1">
                <a:solidFill>
                  <a:srgbClr val="000000"/>
                </a:solidFill>
                <a:ea typeface="+mn-lt"/>
                <a:cs typeface="+mn-lt"/>
              </a:rPr>
              <a:t>hiện</a:t>
            </a:r>
            <a:r>
              <a:rPr lang="en-US" b="1" dirty="0">
                <a:solidFill>
                  <a:srgbClr val="000000"/>
                </a:solidFill>
                <a:ea typeface="+mn-lt"/>
                <a:cs typeface="+mn-lt"/>
              </a:rPr>
              <a:t>:</a:t>
            </a:r>
            <a:endParaRPr lang="en-US" dirty="0"/>
          </a:p>
          <a:p>
            <a:pPr marL="285750" indent="-285750" algn="just">
              <a:buChar char="•"/>
            </a:pPr>
            <a:r>
              <a:rPr lang="en-US" dirty="0">
                <a:solidFill>
                  <a:srgbClr val="000000"/>
                </a:solidFill>
                <a:ea typeface="+mn-lt"/>
                <a:cs typeface="+mn-lt"/>
              </a:rPr>
              <a:t>Back end: java Spring Boot MVC, </a:t>
            </a:r>
            <a:r>
              <a:rPr lang="en-US" dirty="0" err="1">
                <a:solidFill>
                  <a:srgbClr val="000000"/>
                </a:solidFill>
                <a:ea typeface="+mn-lt"/>
                <a:cs typeface="+mn-lt"/>
              </a:rPr>
              <a:t>hirbernate,jpa</a:t>
            </a:r>
            <a:r>
              <a:rPr lang="en-US" dirty="0">
                <a:solidFill>
                  <a:srgbClr val="000000"/>
                </a:solidFill>
                <a:ea typeface="+mn-lt"/>
                <a:cs typeface="+mn-lt"/>
              </a:rPr>
              <a:t>.</a:t>
            </a:r>
            <a:endParaRPr lang="en-US" dirty="0"/>
          </a:p>
          <a:p>
            <a:pPr marL="285750" indent="-285750" algn="just">
              <a:buChar char="•"/>
            </a:pPr>
            <a:r>
              <a:rPr lang="en-US" dirty="0">
                <a:solidFill>
                  <a:srgbClr val="000000"/>
                </a:solidFill>
                <a:ea typeface="+mn-lt"/>
                <a:cs typeface="+mn-lt"/>
              </a:rPr>
              <a:t>Front end: java </a:t>
            </a:r>
            <a:r>
              <a:rPr lang="en-US" dirty="0" err="1">
                <a:solidFill>
                  <a:srgbClr val="000000"/>
                </a:solidFill>
                <a:ea typeface="+mn-lt"/>
                <a:cs typeface="+mn-lt"/>
              </a:rPr>
              <a:t>jsp</a:t>
            </a:r>
            <a:endParaRPr lang="en-US" dirty="0" err="1"/>
          </a:p>
          <a:p>
            <a:pPr marL="285750" indent="-285750" algn="just">
              <a:buChar char="•"/>
            </a:pPr>
            <a:r>
              <a:rPr lang="en-US" dirty="0">
                <a:solidFill>
                  <a:srgbClr val="000000"/>
                </a:solidFill>
                <a:ea typeface="+mn-lt"/>
                <a:cs typeface="+mn-lt"/>
              </a:rPr>
              <a:t> Database : </a:t>
            </a:r>
            <a:r>
              <a:rPr lang="en-US" dirty="0" err="1">
                <a:solidFill>
                  <a:srgbClr val="000000"/>
                </a:solidFill>
                <a:ea typeface="+mn-lt"/>
                <a:cs typeface="+mn-lt"/>
              </a:rPr>
              <a:t>mySql</a:t>
            </a:r>
            <a:endParaRPr lang="en-US" dirty="0" err="1"/>
          </a:p>
          <a:p>
            <a:pPr marL="285750" indent="-285750" algn="just">
              <a:buChar char="•"/>
            </a:pPr>
            <a:r>
              <a:rPr lang="en-US" dirty="0">
                <a:solidFill>
                  <a:srgbClr val="000000"/>
                </a:solidFill>
                <a:ea typeface="+mn-lt"/>
                <a:cs typeface="+mn-lt"/>
              </a:rPr>
              <a:t>Phương </a:t>
            </a:r>
            <a:r>
              <a:rPr lang="en-US" dirty="0" err="1">
                <a:solidFill>
                  <a:srgbClr val="000000"/>
                </a:solidFill>
                <a:ea typeface="+mn-lt"/>
                <a:cs typeface="+mn-lt"/>
              </a:rPr>
              <a:t>thức</a:t>
            </a:r>
            <a:r>
              <a:rPr lang="en-US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en-US" dirty="0" err="1">
                <a:solidFill>
                  <a:srgbClr val="000000"/>
                </a:solidFill>
                <a:ea typeface="+mn-lt"/>
                <a:cs typeface="+mn-lt"/>
              </a:rPr>
              <a:t>giao</a:t>
            </a:r>
            <a:r>
              <a:rPr lang="en-US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en-US" dirty="0" err="1">
                <a:solidFill>
                  <a:srgbClr val="000000"/>
                </a:solidFill>
                <a:ea typeface="+mn-lt"/>
                <a:cs typeface="+mn-lt"/>
              </a:rPr>
              <a:t>tiếp</a:t>
            </a:r>
            <a:r>
              <a:rPr lang="en-US" dirty="0">
                <a:solidFill>
                  <a:srgbClr val="000000"/>
                </a:solidFill>
                <a:ea typeface="+mn-lt"/>
                <a:cs typeface="+mn-lt"/>
              </a:rPr>
              <a:t> : REST FULL Api</a:t>
            </a:r>
            <a:endParaRPr lang="en-US" dirty="0"/>
          </a:p>
          <a:p>
            <a:pPr algn="just"/>
            <a:endParaRPr lang="en-US" sz="1800" dirty="0">
              <a:solidFill>
                <a:schemeClr val="tx1">
                  <a:lumMod val="50000"/>
                </a:schemeClr>
              </a:solidFill>
              <a:latin typeface="Bahnschrift" panose="020B0502040204020203" pitchFamily="34" charset="0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3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19"/>
          <p:cNvSpPr txBox="1">
            <a:spLocks noGrp="1"/>
          </p:cNvSpPr>
          <p:nvPr>
            <p:ph type="title"/>
          </p:nvPr>
        </p:nvSpPr>
        <p:spPr>
          <a:xfrm>
            <a:off x="1844825" y="539400"/>
            <a:ext cx="6321600" cy="52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s-419" sz="3000" b="1" dirty="0">
                <a:latin typeface="Bahnschrift" panose="020B0502040204020203" pitchFamily="34" charset="0"/>
              </a:rPr>
              <a:t>Thiết kế </a:t>
            </a:r>
            <a:endParaRPr sz="3000" dirty="0"/>
          </a:p>
        </p:txBody>
      </p:sp>
      <p:sp>
        <p:nvSpPr>
          <p:cNvPr id="5" name="Rounded Rectangle 4"/>
          <p:cNvSpPr/>
          <p:nvPr/>
        </p:nvSpPr>
        <p:spPr>
          <a:xfrm>
            <a:off x="836023" y="1176746"/>
            <a:ext cx="1722120" cy="9372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Bahnschrift SemiLight"/>
              </a:rPr>
              <a:t>Phạm vi </a:t>
            </a:r>
            <a:r>
              <a:rPr lang="en-US" b="1" dirty="0" err="1">
                <a:solidFill>
                  <a:schemeClr val="tx1"/>
                </a:solidFill>
                <a:latin typeface="Bahnschrift SemiLight"/>
              </a:rPr>
              <a:t>hệ</a:t>
            </a:r>
            <a:r>
              <a:rPr lang="en-US" b="1" dirty="0">
                <a:solidFill>
                  <a:schemeClr val="tx1"/>
                </a:solidFill>
                <a:latin typeface="Bahnschrift SemiLight"/>
              </a:rPr>
              <a:t> </a:t>
            </a:r>
            <a:r>
              <a:rPr lang="en-US" b="1" dirty="0" err="1">
                <a:solidFill>
                  <a:schemeClr val="tx1"/>
                </a:solidFill>
                <a:latin typeface="Bahnschrift SemiLight"/>
              </a:rPr>
              <a:t>thống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5169F7D-BEF2-F97F-96CB-EC4C37E7AED3}"/>
              </a:ext>
            </a:extLst>
          </p:cNvPr>
          <p:cNvSpPr txBox="1"/>
          <p:nvPr/>
        </p:nvSpPr>
        <p:spPr>
          <a:xfrm>
            <a:off x="2530930" y="1175658"/>
            <a:ext cx="5772149" cy="28623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800" err="1">
                <a:solidFill>
                  <a:srgbClr val="383838"/>
                </a:solidFill>
                <a:latin typeface="Bahnschrift SemiLight SemiConde"/>
                <a:cs typeface="Times New Roman"/>
              </a:rPr>
              <a:t>Những</a:t>
            </a:r>
            <a:r>
              <a:rPr lang="en-US" sz="1800" dirty="0">
                <a:solidFill>
                  <a:srgbClr val="383838"/>
                </a:solidFill>
                <a:latin typeface="Bahnschrift SemiLight SemiConde"/>
                <a:cs typeface="Times New Roman"/>
              </a:rPr>
              <a:t> </a:t>
            </a:r>
            <a:r>
              <a:rPr lang="en-US" sz="1800" err="1">
                <a:solidFill>
                  <a:srgbClr val="383838"/>
                </a:solidFill>
                <a:latin typeface="Bahnschrift SemiLight SemiConde"/>
                <a:cs typeface="Times New Roman"/>
              </a:rPr>
              <a:t>người</a:t>
            </a:r>
            <a:r>
              <a:rPr lang="en-US" sz="1800" dirty="0">
                <a:solidFill>
                  <a:srgbClr val="383838"/>
                </a:solidFill>
                <a:latin typeface="Bahnschrift SemiLight SemiConde"/>
                <a:cs typeface="Times New Roman"/>
              </a:rPr>
              <a:t> </a:t>
            </a:r>
            <a:r>
              <a:rPr lang="en-US" sz="1800" err="1">
                <a:solidFill>
                  <a:srgbClr val="383838"/>
                </a:solidFill>
                <a:latin typeface="Bahnschrift SemiLight SemiConde"/>
                <a:cs typeface="Times New Roman"/>
              </a:rPr>
              <a:t>được</a:t>
            </a:r>
            <a:r>
              <a:rPr lang="en-US" sz="1800" dirty="0">
                <a:solidFill>
                  <a:srgbClr val="383838"/>
                </a:solidFill>
                <a:latin typeface="Bahnschrift SemiLight SemiConde"/>
                <a:cs typeface="Times New Roman"/>
              </a:rPr>
              <a:t> </a:t>
            </a:r>
            <a:r>
              <a:rPr lang="en-US" sz="1800" err="1">
                <a:solidFill>
                  <a:srgbClr val="383838"/>
                </a:solidFill>
                <a:latin typeface="Bahnschrift SemiLight SemiConde"/>
                <a:cs typeface="Times New Roman"/>
              </a:rPr>
              <a:t>vào</a:t>
            </a:r>
            <a:r>
              <a:rPr lang="en-US" sz="1800" dirty="0">
                <a:solidFill>
                  <a:srgbClr val="383838"/>
                </a:solidFill>
                <a:latin typeface="Bahnschrift SemiLight SemiConde"/>
                <a:cs typeface="Times New Roman"/>
              </a:rPr>
              <a:t> </a:t>
            </a:r>
            <a:r>
              <a:rPr lang="en-US" sz="1800" err="1">
                <a:solidFill>
                  <a:srgbClr val="383838"/>
                </a:solidFill>
                <a:latin typeface="Bahnschrift SemiLight SemiConde"/>
                <a:cs typeface="Times New Roman"/>
              </a:rPr>
              <a:t>hệ</a:t>
            </a:r>
            <a:r>
              <a:rPr lang="en-US" sz="1800" dirty="0">
                <a:solidFill>
                  <a:srgbClr val="383838"/>
                </a:solidFill>
                <a:latin typeface="Bahnschrift SemiLight SemiConde"/>
                <a:cs typeface="Times New Roman"/>
              </a:rPr>
              <a:t> </a:t>
            </a:r>
            <a:r>
              <a:rPr lang="en-US" sz="1800" err="1">
                <a:solidFill>
                  <a:srgbClr val="383838"/>
                </a:solidFill>
                <a:latin typeface="Bahnschrift SemiLight SemiConde"/>
                <a:cs typeface="Times New Roman"/>
              </a:rPr>
              <a:t>thống</a:t>
            </a:r>
            <a:r>
              <a:rPr lang="en-US" sz="1800" dirty="0">
                <a:solidFill>
                  <a:srgbClr val="383838"/>
                </a:solidFill>
                <a:latin typeface="Bahnschrift SemiLight SemiConde"/>
                <a:cs typeface="Times New Roman"/>
              </a:rPr>
              <a:t> </a:t>
            </a:r>
            <a:r>
              <a:rPr lang="en-US" sz="1800" err="1">
                <a:solidFill>
                  <a:srgbClr val="383838"/>
                </a:solidFill>
                <a:latin typeface="Bahnschrift SemiLight SemiConde"/>
                <a:cs typeface="Times New Roman"/>
              </a:rPr>
              <a:t>và</a:t>
            </a:r>
            <a:r>
              <a:rPr lang="en-US" sz="1800" dirty="0">
                <a:solidFill>
                  <a:srgbClr val="383838"/>
                </a:solidFill>
                <a:latin typeface="Bahnschrift SemiLight SemiConde"/>
                <a:cs typeface="Times New Roman"/>
              </a:rPr>
              <a:t> </a:t>
            </a:r>
            <a:r>
              <a:rPr lang="en-US" sz="1800" err="1">
                <a:solidFill>
                  <a:srgbClr val="383838"/>
                </a:solidFill>
                <a:latin typeface="Bahnschrift SemiLight SemiConde"/>
                <a:cs typeface="Times New Roman"/>
              </a:rPr>
              <a:t>chức</a:t>
            </a:r>
            <a:r>
              <a:rPr lang="en-US" sz="1800" dirty="0">
                <a:solidFill>
                  <a:srgbClr val="383838"/>
                </a:solidFill>
                <a:latin typeface="Bahnschrift SemiLight SemiConde"/>
                <a:cs typeface="Times New Roman"/>
              </a:rPr>
              <a:t> </a:t>
            </a:r>
            <a:r>
              <a:rPr lang="en-US" sz="1800" err="1">
                <a:solidFill>
                  <a:srgbClr val="383838"/>
                </a:solidFill>
                <a:latin typeface="Bahnschrift SemiLight SemiConde"/>
                <a:cs typeface="Times New Roman"/>
              </a:rPr>
              <a:t>năng</a:t>
            </a:r>
            <a:r>
              <a:rPr lang="en-US" sz="1800" dirty="0">
                <a:solidFill>
                  <a:srgbClr val="383838"/>
                </a:solidFill>
                <a:latin typeface="Bahnschrift SemiLight SemiConde"/>
                <a:cs typeface="Times New Roman"/>
              </a:rPr>
              <a:t> </a:t>
            </a:r>
            <a:r>
              <a:rPr lang="en-US" sz="1800" err="1">
                <a:solidFill>
                  <a:srgbClr val="383838"/>
                </a:solidFill>
                <a:latin typeface="Bahnschrift SemiLight SemiConde"/>
                <a:cs typeface="Times New Roman"/>
              </a:rPr>
              <a:t>mỗi</a:t>
            </a:r>
            <a:r>
              <a:rPr lang="en-US" sz="1800" dirty="0">
                <a:solidFill>
                  <a:srgbClr val="383838"/>
                </a:solidFill>
                <a:latin typeface="Bahnschrift SemiLight SemiConde"/>
                <a:cs typeface="Times New Roman"/>
              </a:rPr>
              <a:t> </a:t>
            </a:r>
            <a:r>
              <a:rPr lang="en-US" sz="1800" err="1">
                <a:solidFill>
                  <a:srgbClr val="383838"/>
                </a:solidFill>
                <a:latin typeface="Bahnschrift SemiLight SemiConde"/>
                <a:cs typeface="Times New Roman"/>
              </a:rPr>
              <a:t>người</a:t>
            </a:r>
            <a:r>
              <a:rPr lang="en-US" sz="1800" dirty="0">
                <a:solidFill>
                  <a:srgbClr val="383838"/>
                </a:solidFill>
                <a:latin typeface="Bahnschrift SemiLight SemiConde"/>
                <a:cs typeface="Times New Roman"/>
              </a:rPr>
              <a:t> </a:t>
            </a:r>
            <a:r>
              <a:rPr lang="en-US" sz="1800" err="1">
                <a:solidFill>
                  <a:srgbClr val="383838"/>
                </a:solidFill>
                <a:latin typeface="Bahnschrift SemiLight SemiConde"/>
                <a:cs typeface="Times New Roman"/>
              </a:rPr>
              <a:t>được</a:t>
            </a:r>
            <a:r>
              <a:rPr lang="en-US" sz="1800" dirty="0">
                <a:solidFill>
                  <a:srgbClr val="383838"/>
                </a:solidFill>
                <a:latin typeface="Bahnschrift SemiLight SemiConde"/>
                <a:cs typeface="Times New Roman"/>
              </a:rPr>
              <a:t> </a:t>
            </a:r>
            <a:r>
              <a:rPr lang="en-US" sz="1800" err="1">
                <a:solidFill>
                  <a:srgbClr val="383838"/>
                </a:solidFill>
                <a:latin typeface="Bahnschrift SemiLight SemiConde"/>
                <a:cs typeface="Times New Roman"/>
              </a:rPr>
              <a:t>thực</a:t>
            </a:r>
            <a:r>
              <a:rPr lang="en-US" sz="1800" dirty="0">
                <a:solidFill>
                  <a:srgbClr val="383838"/>
                </a:solidFill>
                <a:latin typeface="Bahnschrift SemiLight SemiConde"/>
                <a:cs typeface="Times New Roman"/>
              </a:rPr>
              <a:t> </a:t>
            </a:r>
            <a:r>
              <a:rPr lang="en-US" sz="1800" err="1">
                <a:solidFill>
                  <a:srgbClr val="383838"/>
                </a:solidFill>
                <a:latin typeface="Bahnschrift SemiLight SemiConde"/>
                <a:cs typeface="Times New Roman"/>
              </a:rPr>
              <a:t>hiện</a:t>
            </a:r>
            <a:r>
              <a:rPr lang="en-US" sz="1800" dirty="0">
                <a:solidFill>
                  <a:srgbClr val="383838"/>
                </a:solidFill>
                <a:latin typeface="Bahnschrift SemiLight SemiConde"/>
                <a:cs typeface="Times New Roman"/>
              </a:rPr>
              <a:t> </a:t>
            </a:r>
            <a:r>
              <a:rPr lang="en-US" sz="1800" err="1">
                <a:solidFill>
                  <a:srgbClr val="383838"/>
                </a:solidFill>
                <a:latin typeface="Bahnschrift SemiLight SemiConde"/>
                <a:cs typeface="Times New Roman"/>
              </a:rPr>
              <a:t>khi</a:t>
            </a:r>
            <a:r>
              <a:rPr lang="en-US" sz="1800" dirty="0">
                <a:solidFill>
                  <a:srgbClr val="383838"/>
                </a:solidFill>
                <a:latin typeface="Bahnschrift SemiLight SemiConde"/>
                <a:cs typeface="Times New Roman"/>
              </a:rPr>
              <a:t> </a:t>
            </a:r>
            <a:r>
              <a:rPr lang="en-US" sz="1800" err="1">
                <a:solidFill>
                  <a:srgbClr val="383838"/>
                </a:solidFill>
                <a:latin typeface="Bahnschrift SemiLight SemiConde"/>
                <a:cs typeface="Times New Roman"/>
              </a:rPr>
              <a:t>vào</a:t>
            </a:r>
            <a:r>
              <a:rPr lang="en-US" sz="1800" dirty="0">
                <a:solidFill>
                  <a:srgbClr val="383838"/>
                </a:solidFill>
                <a:latin typeface="Bahnschrift SemiLight SemiConde"/>
                <a:cs typeface="Times New Roman"/>
              </a:rPr>
              <a:t> </a:t>
            </a:r>
            <a:r>
              <a:rPr lang="en-US" sz="1800" err="1">
                <a:solidFill>
                  <a:srgbClr val="383838"/>
                </a:solidFill>
                <a:latin typeface="Bahnschrift SemiLight SemiConde"/>
                <a:cs typeface="Times New Roman"/>
              </a:rPr>
              <a:t>hệ</a:t>
            </a:r>
            <a:r>
              <a:rPr lang="en-US" sz="1800" dirty="0">
                <a:solidFill>
                  <a:srgbClr val="383838"/>
                </a:solidFill>
                <a:latin typeface="Bahnschrift SemiLight SemiConde"/>
                <a:cs typeface="Times New Roman"/>
              </a:rPr>
              <a:t> </a:t>
            </a:r>
            <a:r>
              <a:rPr lang="en-US" sz="1800" err="1">
                <a:solidFill>
                  <a:srgbClr val="383838"/>
                </a:solidFill>
                <a:latin typeface="Bahnschrift SemiLight SemiConde"/>
                <a:cs typeface="Times New Roman"/>
              </a:rPr>
              <a:t>thống</a:t>
            </a:r>
            <a:r>
              <a:rPr lang="en-US" sz="1800" dirty="0">
                <a:solidFill>
                  <a:srgbClr val="383838"/>
                </a:solidFill>
                <a:latin typeface="Bahnschrift SemiLight SemiConde"/>
                <a:cs typeface="Times New Roman"/>
              </a:rPr>
              <a:t> </a:t>
            </a:r>
            <a:r>
              <a:rPr lang="en-US" sz="1800" err="1">
                <a:solidFill>
                  <a:srgbClr val="383838"/>
                </a:solidFill>
                <a:latin typeface="Bahnschrift SemiLight SemiConde"/>
                <a:cs typeface="Times New Roman"/>
              </a:rPr>
              <a:t>này</a:t>
            </a:r>
            <a:r>
              <a:rPr lang="en-US" sz="1800" dirty="0">
                <a:solidFill>
                  <a:srgbClr val="383838"/>
                </a:solidFill>
                <a:latin typeface="Bahnschrift SemiLight SemiConde"/>
                <a:cs typeface="Times New Roman"/>
              </a:rPr>
              <a:t> </a:t>
            </a:r>
            <a:r>
              <a:rPr lang="en-US" sz="1800" err="1">
                <a:solidFill>
                  <a:srgbClr val="383838"/>
                </a:solidFill>
                <a:latin typeface="Bahnschrift SemiLight SemiConde"/>
                <a:cs typeface="Times New Roman"/>
              </a:rPr>
              <a:t>được</a:t>
            </a:r>
            <a:r>
              <a:rPr lang="en-US" sz="1800" dirty="0">
                <a:solidFill>
                  <a:srgbClr val="383838"/>
                </a:solidFill>
                <a:latin typeface="Bahnschrift SemiLight SemiConde"/>
                <a:cs typeface="Times New Roman"/>
              </a:rPr>
              <a:t> </a:t>
            </a:r>
            <a:r>
              <a:rPr lang="en-US" sz="1800" err="1">
                <a:solidFill>
                  <a:srgbClr val="383838"/>
                </a:solidFill>
                <a:latin typeface="Bahnschrift SemiLight SemiConde"/>
                <a:cs typeface="Times New Roman"/>
              </a:rPr>
              <a:t>quy</a:t>
            </a:r>
            <a:r>
              <a:rPr lang="en-US" sz="1800" dirty="0">
                <a:solidFill>
                  <a:srgbClr val="383838"/>
                </a:solidFill>
                <a:latin typeface="Bahnschrift SemiLight SemiConde"/>
                <a:cs typeface="Times New Roman"/>
              </a:rPr>
              <a:t> </a:t>
            </a:r>
            <a:r>
              <a:rPr lang="en-US" sz="1800" err="1">
                <a:solidFill>
                  <a:srgbClr val="383838"/>
                </a:solidFill>
                <a:latin typeface="Bahnschrift SemiLight SemiConde"/>
                <a:cs typeface="Times New Roman"/>
              </a:rPr>
              <a:t>định</a:t>
            </a:r>
            <a:r>
              <a:rPr lang="en-US" sz="1800" dirty="0">
                <a:solidFill>
                  <a:srgbClr val="383838"/>
                </a:solidFill>
                <a:latin typeface="Bahnschrift SemiLight SemiConde"/>
                <a:cs typeface="Times New Roman"/>
              </a:rPr>
              <a:t> </a:t>
            </a:r>
            <a:r>
              <a:rPr lang="en-US" sz="1800" err="1">
                <a:solidFill>
                  <a:srgbClr val="383838"/>
                </a:solidFill>
                <a:latin typeface="Bahnschrift SemiLight SemiConde"/>
                <a:cs typeface="Times New Roman"/>
              </a:rPr>
              <a:t>như</a:t>
            </a:r>
            <a:r>
              <a:rPr lang="en-US" sz="1800" dirty="0">
                <a:solidFill>
                  <a:srgbClr val="383838"/>
                </a:solidFill>
                <a:latin typeface="Bahnschrift SemiLight SemiConde"/>
                <a:cs typeface="Times New Roman"/>
              </a:rPr>
              <a:t> </a:t>
            </a:r>
            <a:r>
              <a:rPr lang="en-US" sz="1800" err="1">
                <a:solidFill>
                  <a:srgbClr val="383838"/>
                </a:solidFill>
                <a:latin typeface="Bahnschrift SemiLight SemiConde"/>
                <a:cs typeface="Times New Roman"/>
              </a:rPr>
              <a:t>sau</a:t>
            </a:r>
            <a:r>
              <a:rPr lang="en-US" sz="1800" dirty="0">
                <a:solidFill>
                  <a:srgbClr val="383838"/>
                </a:solidFill>
                <a:latin typeface="Bahnschrift SemiLight SemiConde"/>
                <a:cs typeface="Times New Roman"/>
              </a:rPr>
              <a:t>:</a:t>
            </a:r>
          </a:p>
          <a:p>
            <a:pPr marL="228600" indent="-228600" algn="just">
              <a:buChar char="•"/>
            </a:pPr>
            <a:r>
              <a:rPr lang="en-US" sz="1800" dirty="0">
                <a:solidFill>
                  <a:srgbClr val="383838"/>
                </a:solidFill>
                <a:latin typeface="Bahnschrift SemiLight SemiConde"/>
                <a:cs typeface="Times New Roman"/>
              </a:rPr>
              <a:t>Thành </a:t>
            </a:r>
            <a:r>
              <a:rPr lang="en-US" sz="1800" err="1">
                <a:solidFill>
                  <a:srgbClr val="383838"/>
                </a:solidFill>
                <a:latin typeface="Bahnschrift SemiLight SemiConde"/>
                <a:cs typeface="Times New Roman"/>
              </a:rPr>
              <a:t>viên</a:t>
            </a:r>
            <a:r>
              <a:rPr lang="en-US" sz="1800" dirty="0">
                <a:solidFill>
                  <a:srgbClr val="383838"/>
                </a:solidFill>
                <a:latin typeface="Bahnschrift SemiLight SemiConde"/>
                <a:cs typeface="Times New Roman"/>
              </a:rPr>
              <a:t> </a:t>
            </a:r>
            <a:r>
              <a:rPr lang="en-US" sz="1800" err="1">
                <a:solidFill>
                  <a:srgbClr val="383838"/>
                </a:solidFill>
                <a:latin typeface="Bahnschrift SemiLight SemiConde"/>
                <a:cs typeface="Times New Roman"/>
              </a:rPr>
              <a:t>hệ</a:t>
            </a:r>
            <a:r>
              <a:rPr lang="en-US" sz="1800" dirty="0">
                <a:solidFill>
                  <a:srgbClr val="383838"/>
                </a:solidFill>
                <a:latin typeface="Bahnschrift SemiLight SemiConde"/>
                <a:cs typeface="Times New Roman"/>
              </a:rPr>
              <a:t> </a:t>
            </a:r>
            <a:r>
              <a:rPr lang="en-US" sz="1800" err="1">
                <a:solidFill>
                  <a:srgbClr val="383838"/>
                </a:solidFill>
                <a:latin typeface="Bahnschrift SemiLight SemiConde"/>
                <a:cs typeface="Times New Roman"/>
              </a:rPr>
              <a:t>thống</a:t>
            </a:r>
            <a:r>
              <a:rPr lang="en-US" sz="1800" dirty="0">
                <a:solidFill>
                  <a:srgbClr val="383838"/>
                </a:solidFill>
                <a:latin typeface="Bahnschrift SemiLight SemiConde"/>
                <a:cs typeface="Times New Roman"/>
              </a:rPr>
              <a:t>:</a:t>
            </a:r>
          </a:p>
          <a:p>
            <a:pPr marL="228600" lvl="1" indent="-228600" algn="just">
              <a:buChar char="•"/>
            </a:pPr>
            <a:r>
              <a:rPr lang="en-US" sz="1800" err="1">
                <a:solidFill>
                  <a:srgbClr val="383838"/>
                </a:solidFill>
                <a:latin typeface="Bahnschrift SemiLight SemiConde"/>
                <a:cs typeface="Times New Roman"/>
              </a:rPr>
              <a:t>Đăng</a:t>
            </a:r>
            <a:r>
              <a:rPr lang="en-US" sz="1800" dirty="0">
                <a:solidFill>
                  <a:srgbClr val="383838"/>
                </a:solidFill>
                <a:latin typeface="Bahnschrift SemiLight SemiConde"/>
                <a:cs typeface="Times New Roman"/>
              </a:rPr>
              <a:t> </a:t>
            </a:r>
            <a:r>
              <a:rPr lang="en-US" sz="1800" err="1">
                <a:solidFill>
                  <a:srgbClr val="383838"/>
                </a:solidFill>
                <a:latin typeface="Bahnschrift SemiLight SemiConde"/>
                <a:cs typeface="Times New Roman"/>
              </a:rPr>
              <a:t>nhập</a:t>
            </a:r>
            <a:endParaRPr lang="en-US" sz="1800">
              <a:solidFill>
                <a:srgbClr val="383838"/>
              </a:solidFill>
              <a:latin typeface="Bahnschrift SemiLight SemiConde"/>
              <a:cs typeface="Times New Roman"/>
            </a:endParaRPr>
          </a:p>
          <a:p>
            <a:pPr marL="228600" lvl="1" indent="-228600" algn="just">
              <a:buChar char="•"/>
            </a:pPr>
            <a:r>
              <a:rPr lang="en-US" sz="1800" err="1">
                <a:solidFill>
                  <a:srgbClr val="383838"/>
                </a:solidFill>
                <a:latin typeface="Bahnschrift SemiLight SemiConde"/>
                <a:cs typeface="Times New Roman"/>
              </a:rPr>
              <a:t>Đăng</a:t>
            </a:r>
            <a:r>
              <a:rPr lang="en-US" sz="1800" dirty="0">
                <a:solidFill>
                  <a:srgbClr val="383838"/>
                </a:solidFill>
                <a:latin typeface="Bahnschrift SemiLight SemiConde"/>
                <a:cs typeface="Times New Roman"/>
              </a:rPr>
              <a:t> </a:t>
            </a:r>
            <a:r>
              <a:rPr lang="en-US" sz="1800" err="1">
                <a:solidFill>
                  <a:srgbClr val="383838"/>
                </a:solidFill>
                <a:latin typeface="Bahnschrift SemiLight SemiConde"/>
                <a:cs typeface="Times New Roman"/>
              </a:rPr>
              <a:t>xuất</a:t>
            </a:r>
            <a:endParaRPr lang="en-US" sz="1800">
              <a:solidFill>
                <a:srgbClr val="383838"/>
              </a:solidFill>
              <a:latin typeface="Bahnschrift SemiLight SemiConde"/>
              <a:cs typeface="Times New Roman"/>
            </a:endParaRPr>
          </a:p>
          <a:p>
            <a:pPr marL="228600" lvl="1" indent="-228600" algn="just">
              <a:buChar char="•"/>
            </a:pPr>
            <a:r>
              <a:rPr lang="en-US" sz="1800" err="1">
                <a:solidFill>
                  <a:srgbClr val="383838"/>
                </a:solidFill>
                <a:latin typeface="Bahnschrift SemiLight SemiConde"/>
                <a:cs typeface="Times New Roman"/>
              </a:rPr>
              <a:t>Đổi</a:t>
            </a:r>
            <a:r>
              <a:rPr lang="en-US" sz="1800" dirty="0">
                <a:solidFill>
                  <a:srgbClr val="383838"/>
                </a:solidFill>
                <a:latin typeface="Bahnschrift SemiLight SemiConde"/>
                <a:cs typeface="Times New Roman"/>
              </a:rPr>
              <a:t> </a:t>
            </a:r>
            <a:r>
              <a:rPr lang="en-US" sz="1800" err="1">
                <a:solidFill>
                  <a:srgbClr val="383838"/>
                </a:solidFill>
                <a:latin typeface="Bahnschrift SemiLight SemiConde"/>
                <a:cs typeface="Times New Roman"/>
              </a:rPr>
              <a:t>mật</a:t>
            </a:r>
            <a:r>
              <a:rPr lang="en-US" sz="1800" dirty="0">
                <a:solidFill>
                  <a:srgbClr val="383838"/>
                </a:solidFill>
                <a:latin typeface="Bahnschrift SemiLight SemiConde"/>
                <a:cs typeface="Times New Roman"/>
              </a:rPr>
              <a:t> </a:t>
            </a:r>
            <a:r>
              <a:rPr lang="en-US" sz="1800" err="1">
                <a:solidFill>
                  <a:srgbClr val="383838"/>
                </a:solidFill>
                <a:latin typeface="Bahnschrift SemiLight SemiConde"/>
                <a:cs typeface="Times New Roman"/>
              </a:rPr>
              <a:t>khẩu</a:t>
            </a:r>
            <a:r>
              <a:rPr lang="en-US" sz="1800" dirty="0">
                <a:solidFill>
                  <a:srgbClr val="383838"/>
                </a:solidFill>
                <a:latin typeface="Bahnschrift SemiLight SemiConde"/>
                <a:cs typeface="Times New Roman"/>
              </a:rPr>
              <a:t> </a:t>
            </a:r>
            <a:r>
              <a:rPr lang="en-US" sz="1800" err="1">
                <a:solidFill>
                  <a:srgbClr val="383838"/>
                </a:solidFill>
                <a:latin typeface="Bahnschrift SemiLight SemiConde"/>
                <a:cs typeface="Times New Roman"/>
              </a:rPr>
              <a:t>cá</a:t>
            </a:r>
            <a:r>
              <a:rPr lang="en-US" sz="1800" dirty="0">
                <a:solidFill>
                  <a:srgbClr val="383838"/>
                </a:solidFill>
                <a:latin typeface="Bahnschrift SemiLight SemiConde"/>
                <a:cs typeface="Times New Roman"/>
              </a:rPr>
              <a:t> </a:t>
            </a:r>
            <a:r>
              <a:rPr lang="en-US" sz="1800" err="1">
                <a:solidFill>
                  <a:srgbClr val="383838"/>
                </a:solidFill>
                <a:latin typeface="Bahnschrift SemiLight SemiConde"/>
                <a:cs typeface="Times New Roman"/>
              </a:rPr>
              <a:t>nhân</a:t>
            </a:r>
            <a:endParaRPr lang="en-US" sz="1800">
              <a:solidFill>
                <a:srgbClr val="383838"/>
              </a:solidFill>
              <a:latin typeface="Bahnschrift SemiLight SemiConde"/>
              <a:cs typeface="Times New Roman"/>
            </a:endParaRPr>
          </a:p>
          <a:p>
            <a:pPr marL="228600" indent="-228600" algn="just">
              <a:buChar char="•"/>
            </a:pPr>
            <a:r>
              <a:rPr lang="en-US" sz="1800" err="1">
                <a:solidFill>
                  <a:srgbClr val="383838"/>
                </a:solidFill>
                <a:latin typeface="Bahnschrift SemiLight SemiConde"/>
                <a:cs typeface="Times New Roman"/>
              </a:rPr>
              <a:t>Khách</a:t>
            </a:r>
            <a:r>
              <a:rPr lang="en-US" sz="1800" dirty="0">
                <a:solidFill>
                  <a:srgbClr val="383838"/>
                </a:solidFill>
                <a:latin typeface="Bahnschrift SemiLight SemiConde"/>
                <a:cs typeface="Times New Roman"/>
              </a:rPr>
              <a:t> </a:t>
            </a:r>
            <a:r>
              <a:rPr lang="en-US" sz="1800" err="1">
                <a:solidFill>
                  <a:srgbClr val="383838"/>
                </a:solidFill>
                <a:latin typeface="Bahnschrift SemiLight SemiConde"/>
                <a:cs typeface="Times New Roman"/>
              </a:rPr>
              <a:t>hàng</a:t>
            </a:r>
            <a:r>
              <a:rPr lang="en-US" sz="1800" dirty="0">
                <a:solidFill>
                  <a:srgbClr val="383838"/>
                </a:solidFill>
                <a:latin typeface="Bahnschrift SemiLight SemiConde"/>
                <a:cs typeface="Times New Roman"/>
              </a:rPr>
              <a:t>:</a:t>
            </a:r>
          </a:p>
          <a:p>
            <a:pPr marL="228600" lvl="1" indent="-228600" algn="just">
              <a:buChar char="•"/>
            </a:pPr>
            <a:r>
              <a:rPr lang="en-US" sz="1800" err="1">
                <a:solidFill>
                  <a:srgbClr val="383838"/>
                </a:solidFill>
                <a:latin typeface="Bahnschrift SemiLight SemiConde"/>
                <a:cs typeface="Times New Roman"/>
              </a:rPr>
              <a:t>Đăng</a:t>
            </a:r>
            <a:r>
              <a:rPr lang="en-US" sz="1800" dirty="0">
                <a:solidFill>
                  <a:srgbClr val="383838"/>
                </a:solidFill>
                <a:latin typeface="Bahnschrift SemiLight SemiConde"/>
                <a:cs typeface="Times New Roman"/>
              </a:rPr>
              <a:t> </a:t>
            </a:r>
            <a:r>
              <a:rPr lang="en-US" sz="1800" err="1">
                <a:solidFill>
                  <a:srgbClr val="383838"/>
                </a:solidFill>
                <a:latin typeface="Bahnschrift SemiLight SemiConde"/>
                <a:cs typeface="Times New Roman"/>
              </a:rPr>
              <a:t>ký</a:t>
            </a:r>
            <a:r>
              <a:rPr lang="en-US" sz="1800" dirty="0">
                <a:solidFill>
                  <a:srgbClr val="383838"/>
                </a:solidFill>
                <a:latin typeface="Bahnschrift SemiLight SemiConde"/>
                <a:cs typeface="Times New Roman"/>
              </a:rPr>
              <a:t> </a:t>
            </a:r>
            <a:r>
              <a:rPr lang="en-US" sz="1800" err="1">
                <a:solidFill>
                  <a:srgbClr val="383838"/>
                </a:solidFill>
                <a:latin typeface="Bahnschrift SemiLight SemiConde"/>
                <a:cs typeface="Times New Roman"/>
              </a:rPr>
              <a:t>thành</a:t>
            </a:r>
            <a:r>
              <a:rPr lang="en-US" sz="1800" dirty="0">
                <a:solidFill>
                  <a:srgbClr val="383838"/>
                </a:solidFill>
                <a:latin typeface="Bahnschrift SemiLight SemiConde"/>
                <a:cs typeface="Times New Roman"/>
              </a:rPr>
              <a:t> </a:t>
            </a:r>
            <a:r>
              <a:rPr lang="en-US" sz="1800" err="1">
                <a:solidFill>
                  <a:srgbClr val="383838"/>
                </a:solidFill>
                <a:latin typeface="Bahnschrift SemiLight SemiConde"/>
                <a:cs typeface="Times New Roman"/>
              </a:rPr>
              <a:t>viên</a:t>
            </a:r>
            <a:endParaRPr lang="en-US" sz="1800">
              <a:solidFill>
                <a:srgbClr val="383838"/>
              </a:solidFill>
              <a:latin typeface="Bahnschrift SemiLight SemiConde"/>
              <a:cs typeface="Times New Roman"/>
            </a:endParaRPr>
          </a:p>
          <a:p>
            <a:pPr marL="228600" lvl="1" indent="-228600" algn="just">
              <a:buChar char="•"/>
            </a:pPr>
            <a:r>
              <a:rPr lang="en-US" sz="1800" dirty="0">
                <a:solidFill>
                  <a:srgbClr val="383838"/>
                </a:solidFill>
                <a:latin typeface="Bahnschrift SemiLight SemiConde"/>
                <a:cs typeface="Times New Roman"/>
              </a:rPr>
              <a:t>Mua </a:t>
            </a:r>
            <a:r>
              <a:rPr lang="en-US" sz="1800" err="1">
                <a:solidFill>
                  <a:srgbClr val="383838"/>
                </a:solidFill>
                <a:latin typeface="Bahnschrift SemiLight SemiConde"/>
                <a:cs typeface="Times New Roman"/>
              </a:rPr>
              <a:t>vé</a:t>
            </a:r>
            <a:r>
              <a:rPr lang="en-US" sz="1800" dirty="0">
                <a:solidFill>
                  <a:srgbClr val="383838"/>
                </a:solidFill>
                <a:latin typeface="Bahnschrift SemiLight SemiConde"/>
                <a:cs typeface="Times New Roman"/>
              </a:rPr>
              <a:t> online (</a:t>
            </a:r>
            <a:r>
              <a:rPr lang="en-US" sz="1800" err="1">
                <a:solidFill>
                  <a:srgbClr val="383838"/>
                </a:solidFill>
                <a:latin typeface="Bahnschrift SemiLight SemiConde"/>
                <a:cs typeface="Times New Roman"/>
              </a:rPr>
              <a:t>chọn</a:t>
            </a:r>
            <a:r>
              <a:rPr lang="en-US" sz="1800" dirty="0">
                <a:solidFill>
                  <a:srgbClr val="383838"/>
                </a:solidFill>
                <a:latin typeface="Bahnschrift SemiLight SemiConde"/>
                <a:cs typeface="Times New Roman"/>
              </a:rPr>
              <a:t> </a:t>
            </a:r>
            <a:r>
              <a:rPr lang="en-US" sz="1800" err="1">
                <a:solidFill>
                  <a:srgbClr val="383838"/>
                </a:solidFill>
                <a:latin typeface="Bahnschrift SemiLight SemiConde"/>
                <a:cs typeface="Times New Roman"/>
              </a:rPr>
              <a:t>phim</a:t>
            </a:r>
            <a:r>
              <a:rPr lang="en-US" sz="1800" dirty="0">
                <a:solidFill>
                  <a:srgbClr val="383838"/>
                </a:solidFill>
                <a:latin typeface="Bahnschrift SemiLight SemiConde"/>
                <a:cs typeface="Times New Roman"/>
              </a:rPr>
              <a:t>, </a:t>
            </a:r>
            <a:r>
              <a:rPr lang="en-US" sz="1800" err="1">
                <a:solidFill>
                  <a:srgbClr val="383838"/>
                </a:solidFill>
                <a:latin typeface="Bahnschrift SemiLight SemiConde"/>
                <a:cs typeface="Times New Roman"/>
              </a:rPr>
              <a:t>chọn</a:t>
            </a:r>
            <a:r>
              <a:rPr lang="en-US" sz="1800" dirty="0">
                <a:solidFill>
                  <a:srgbClr val="383838"/>
                </a:solidFill>
                <a:latin typeface="Bahnschrift SemiLight SemiConde"/>
                <a:cs typeface="Times New Roman"/>
              </a:rPr>
              <a:t> </a:t>
            </a:r>
            <a:r>
              <a:rPr lang="en-US" sz="1800" err="1">
                <a:solidFill>
                  <a:srgbClr val="383838"/>
                </a:solidFill>
                <a:latin typeface="Bahnschrift SemiLight SemiConde"/>
                <a:cs typeface="Times New Roman"/>
              </a:rPr>
              <a:t>lịch</a:t>
            </a:r>
            <a:r>
              <a:rPr lang="en-US" sz="1800" dirty="0">
                <a:solidFill>
                  <a:srgbClr val="383838"/>
                </a:solidFill>
                <a:latin typeface="Bahnschrift SemiLight SemiConde"/>
                <a:cs typeface="Times New Roman"/>
              </a:rPr>
              <a:t>, </a:t>
            </a:r>
            <a:r>
              <a:rPr lang="en-US" sz="1800" err="1">
                <a:solidFill>
                  <a:srgbClr val="383838"/>
                </a:solidFill>
                <a:latin typeface="Bahnschrift SemiLight SemiConde"/>
                <a:cs typeface="Times New Roman"/>
              </a:rPr>
              <a:t>chọn</a:t>
            </a:r>
            <a:r>
              <a:rPr lang="en-US" sz="1800" dirty="0">
                <a:solidFill>
                  <a:srgbClr val="383838"/>
                </a:solidFill>
                <a:latin typeface="Bahnschrift SemiLight SemiConde"/>
                <a:cs typeface="Times New Roman"/>
              </a:rPr>
              <a:t> </a:t>
            </a:r>
            <a:r>
              <a:rPr lang="en-US" sz="1800" err="1">
                <a:solidFill>
                  <a:srgbClr val="383838"/>
                </a:solidFill>
                <a:latin typeface="Bahnschrift SemiLight SemiConde"/>
                <a:cs typeface="Times New Roman"/>
              </a:rPr>
              <a:t>phòng</a:t>
            </a:r>
            <a:r>
              <a:rPr lang="en-US" sz="1800" dirty="0">
                <a:solidFill>
                  <a:srgbClr val="383838"/>
                </a:solidFill>
                <a:latin typeface="Bahnschrift SemiLight SemiConde"/>
                <a:cs typeface="Times New Roman"/>
              </a:rPr>
              <a:t> </a:t>
            </a:r>
            <a:r>
              <a:rPr lang="en-US" sz="1800" err="1">
                <a:solidFill>
                  <a:srgbClr val="383838"/>
                </a:solidFill>
                <a:latin typeface="Bahnschrift SemiLight SemiConde"/>
                <a:cs typeface="Times New Roman"/>
              </a:rPr>
              <a:t>chiếu</a:t>
            </a:r>
            <a:r>
              <a:rPr lang="en-US" sz="1800" dirty="0">
                <a:solidFill>
                  <a:srgbClr val="383838"/>
                </a:solidFill>
                <a:latin typeface="Bahnschrift SemiLight SemiConde"/>
                <a:cs typeface="Times New Roman"/>
              </a:rPr>
              <a:t>, </a:t>
            </a:r>
            <a:r>
              <a:rPr lang="en-US" sz="1800" err="1">
                <a:solidFill>
                  <a:srgbClr val="383838"/>
                </a:solidFill>
                <a:latin typeface="Bahnschrift SemiLight SemiConde"/>
                <a:cs typeface="Times New Roman"/>
              </a:rPr>
              <a:t>chọn</a:t>
            </a:r>
            <a:r>
              <a:rPr lang="en-US" sz="1800" dirty="0">
                <a:solidFill>
                  <a:srgbClr val="383838"/>
                </a:solidFill>
                <a:latin typeface="Bahnschrift SemiLight SemiConde"/>
                <a:cs typeface="Times New Roman"/>
              </a:rPr>
              <a:t> </a:t>
            </a:r>
            <a:r>
              <a:rPr lang="en-US" sz="1800" err="1">
                <a:solidFill>
                  <a:srgbClr val="383838"/>
                </a:solidFill>
                <a:latin typeface="Bahnschrift SemiLight SemiConde"/>
                <a:cs typeface="Times New Roman"/>
              </a:rPr>
              <a:t>chỗ</a:t>
            </a:r>
            <a:r>
              <a:rPr lang="en-US" sz="1800" dirty="0">
                <a:solidFill>
                  <a:srgbClr val="383838"/>
                </a:solidFill>
                <a:latin typeface="Bahnschrift SemiLight SemiConde"/>
                <a:cs typeface="Times New Roman"/>
              </a:rPr>
              <a:t> </a:t>
            </a:r>
            <a:r>
              <a:rPr lang="en-US" sz="1800" err="1">
                <a:solidFill>
                  <a:srgbClr val="383838"/>
                </a:solidFill>
                <a:latin typeface="Bahnschrift SemiLight SemiConde"/>
                <a:cs typeface="Times New Roman"/>
              </a:rPr>
              <a:t>ngồi</a:t>
            </a:r>
            <a:r>
              <a:rPr lang="en-US" sz="1800" dirty="0">
                <a:solidFill>
                  <a:srgbClr val="383838"/>
                </a:solidFill>
                <a:latin typeface="Bahnschrift SemiLight SemiConde"/>
                <a:cs typeface="Times New Roman"/>
              </a:rPr>
              <a:t>, </a:t>
            </a:r>
            <a:r>
              <a:rPr lang="en-US" sz="1800" err="1">
                <a:solidFill>
                  <a:srgbClr val="383838"/>
                </a:solidFill>
                <a:latin typeface="Bahnschrift SemiLight SemiConde"/>
                <a:cs typeface="Times New Roman"/>
              </a:rPr>
              <a:t>chọn</a:t>
            </a:r>
            <a:r>
              <a:rPr lang="en-US" sz="1800" dirty="0">
                <a:solidFill>
                  <a:srgbClr val="383838"/>
                </a:solidFill>
                <a:latin typeface="Bahnschrift SemiLight SemiConde"/>
                <a:cs typeface="Times New Roman"/>
              </a:rPr>
              <a:t> </a:t>
            </a:r>
            <a:r>
              <a:rPr lang="en-US" sz="1800" err="1">
                <a:solidFill>
                  <a:srgbClr val="383838"/>
                </a:solidFill>
                <a:latin typeface="Bahnschrift SemiLight SemiConde"/>
                <a:cs typeface="Times New Roman"/>
              </a:rPr>
              <a:t>đồ</a:t>
            </a:r>
            <a:r>
              <a:rPr lang="en-US" sz="1800" dirty="0">
                <a:solidFill>
                  <a:srgbClr val="383838"/>
                </a:solidFill>
                <a:latin typeface="Bahnschrift SemiLight SemiConde"/>
                <a:cs typeface="Times New Roman"/>
              </a:rPr>
              <a:t> </a:t>
            </a:r>
            <a:r>
              <a:rPr lang="en-US" sz="1800" err="1">
                <a:solidFill>
                  <a:srgbClr val="383838"/>
                </a:solidFill>
                <a:latin typeface="Bahnschrift SemiLight SemiConde"/>
                <a:cs typeface="Times New Roman"/>
              </a:rPr>
              <a:t>ăn</a:t>
            </a:r>
            <a:r>
              <a:rPr lang="en-US" sz="1800" dirty="0">
                <a:solidFill>
                  <a:srgbClr val="383838"/>
                </a:solidFill>
                <a:latin typeface="Bahnschrift SemiLight SemiConde"/>
                <a:cs typeface="Times New Roman"/>
              </a:rPr>
              <a:t>, </a:t>
            </a:r>
            <a:r>
              <a:rPr lang="en-US" sz="1800" err="1">
                <a:solidFill>
                  <a:srgbClr val="383838"/>
                </a:solidFill>
                <a:latin typeface="Bahnschrift SemiLight SemiConde"/>
                <a:cs typeface="Times New Roman"/>
              </a:rPr>
              <a:t>thanh</a:t>
            </a:r>
            <a:r>
              <a:rPr lang="en-US" sz="1800" dirty="0">
                <a:solidFill>
                  <a:srgbClr val="383838"/>
                </a:solidFill>
                <a:latin typeface="Bahnschrift SemiLight SemiConde"/>
                <a:cs typeface="Times New Roman"/>
              </a:rPr>
              <a:t> </a:t>
            </a:r>
            <a:r>
              <a:rPr lang="en-US" sz="1800" err="1">
                <a:solidFill>
                  <a:srgbClr val="383838"/>
                </a:solidFill>
                <a:latin typeface="Bahnschrift SemiLight SemiConde"/>
                <a:cs typeface="Times New Roman"/>
              </a:rPr>
              <a:t>toán</a:t>
            </a:r>
            <a:r>
              <a:rPr lang="en-US" sz="1800" dirty="0">
                <a:solidFill>
                  <a:srgbClr val="383838"/>
                </a:solidFill>
                <a:latin typeface="Bahnschrift SemiLight SemiConde"/>
                <a:cs typeface="Times New Roman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672094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19"/>
          <p:cNvSpPr txBox="1">
            <a:spLocks noGrp="1"/>
          </p:cNvSpPr>
          <p:nvPr>
            <p:ph type="title"/>
          </p:nvPr>
        </p:nvSpPr>
        <p:spPr>
          <a:xfrm>
            <a:off x="1844825" y="539400"/>
            <a:ext cx="6321600" cy="52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s-419" sz="3000" b="1" dirty="0">
                <a:latin typeface="Bahnschrift" panose="020B0502040204020203" pitchFamily="34" charset="0"/>
              </a:rPr>
              <a:t>Thiết kế </a:t>
            </a:r>
            <a:endParaRPr sz="3000" dirty="0"/>
          </a:p>
        </p:txBody>
      </p:sp>
      <p:sp>
        <p:nvSpPr>
          <p:cNvPr id="2" name="Rounded Rectangle 1"/>
          <p:cNvSpPr/>
          <p:nvPr/>
        </p:nvSpPr>
        <p:spPr>
          <a:xfrm>
            <a:off x="894496" y="1119796"/>
            <a:ext cx="2995272" cy="29799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400" b="1" dirty="0" err="1">
                <a:solidFill>
                  <a:schemeClr val="tx1">
                    <a:lumMod val="50000"/>
                  </a:schemeClr>
                </a:solidFill>
                <a:latin typeface="Bahnschrift SemiCondensed"/>
              </a:rPr>
              <a:t>hoạt</a:t>
            </a:r>
            <a:r>
              <a:rPr lang="en-US" sz="2400" b="1" dirty="0">
                <a:solidFill>
                  <a:schemeClr val="tx1">
                    <a:lumMod val="50000"/>
                  </a:schemeClr>
                </a:solidFill>
                <a:latin typeface="Bahnschrift SemiCondensed"/>
              </a:rPr>
              <a:t> </a:t>
            </a:r>
            <a:r>
              <a:rPr lang="en-US" sz="2400" b="1" dirty="0" err="1">
                <a:solidFill>
                  <a:schemeClr val="tx1">
                    <a:lumMod val="50000"/>
                  </a:schemeClr>
                </a:solidFill>
                <a:latin typeface="Bahnschrift SemiCondensed"/>
              </a:rPr>
              <a:t>động</a:t>
            </a:r>
            <a:r>
              <a:rPr lang="en-US" sz="2400" b="1" dirty="0">
                <a:solidFill>
                  <a:schemeClr val="tx1">
                    <a:lumMod val="50000"/>
                  </a:schemeClr>
                </a:solidFill>
                <a:latin typeface="Bahnschrift SemiCondensed"/>
              </a:rPr>
              <a:t> </a:t>
            </a:r>
            <a:r>
              <a:rPr lang="en-US" sz="2400" b="1" dirty="0" err="1">
                <a:solidFill>
                  <a:schemeClr val="tx1">
                    <a:lumMod val="50000"/>
                  </a:schemeClr>
                </a:solidFill>
                <a:latin typeface="Bahnschrift SemiCondensed"/>
              </a:rPr>
              <a:t>nghiệp</a:t>
            </a:r>
            <a:r>
              <a:rPr lang="en-US" sz="2400" b="1" dirty="0">
                <a:solidFill>
                  <a:schemeClr val="tx1">
                    <a:lumMod val="50000"/>
                  </a:schemeClr>
                </a:solidFill>
                <a:latin typeface="Bahnschrift SemiCondensed"/>
              </a:rPr>
              <a:t> </a:t>
            </a:r>
            <a:r>
              <a:rPr lang="en-US" sz="2400" b="1" dirty="0" err="1">
                <a:solidFill>
                  <a:schemeClr val="tx1">
                    <a:lumMod val="50000"/>
                  </a:schemeClr>
                </a:solidFill>
                <a:latin typeface="Bahnschrift SemiCondensed"/>
              </a:rPr>
              <a:t>vụ</a:t>
            </a:r>
            <a:r>
              <a:rPr lang="en-US" sz="2400" b="1" dirty="0">
                <a:solidFill>
                  <a:schemeClr val="tx1">
                    <a:lumMod val="50000"/>
                  </a:schemeClr>
                </a:solidFill>
                <a:latin typeface="Bahnschrift SemiCondensed"/>
              </a:rPr>
              <a:t> </a:t>
            </a:r>
            <a:endParaRPr lang="en-US" sz="2400" b="1" dirty="0">
              <a:solidFill>
                <a:schemeClr val="tx1">
                  <a:lumMod val="50000"/>
                </a:schemeClr>
              </a:solidFill>
              <a:latin typeface="Bahnschrift SemiCondensed" panose="020B05020402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7A6565-1FB3-BC9A-400C-49FA02FBC54C}"/>
              </a:ext>
            </a:extLst>
          </p:cNvPr>
          <p:cNvSpPr txBox="1"/>
          <p:nvPr/>
        </p:nvSpPr>
        <p:spPr>
          <a:xfrm>
            <a:off x="718457" y="1485900"/>
            <a:ext cx="7609114" cy="30931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28600" indent="-228600" algn="just">
              <a:buChar char="•"/>
            </a:pPr>
            <a:r>
              <a:rPr lang="en-US" sz="1500" i="1" err="1">
                <a:solidFill>
                  <a:srgbClr val="383838"/>
                </a:solidFill>
                <a:latin typeface="Times New Roman"/>
                <a:cs typeface="Times New Roman"/>
              </a:rPr>
              <a:t>Khách</a:t>
            </a:r>
            <a:r>
              <a:rPr lang="en-US" sz="1500" i="1" dirty="0">
                <a:solidFill>
                  <a:srgbClr val="383838"/>
                </a:solidFill>
                <a:latin typeface="Times New Roman"/>
                <a:cs typeface="Times New Roman"/>
              </a:rPr>
              <a:t> </a:t>
            </a:r>
            <a:r>
              <a:rPr lang="en-US" sz="1500" i="1" err="1">
                <a:solidFill>
                  <a:srgbClr val="383838"/>
                </a:solidFill>
                <a:latin typeface="Times New Roman"/>
                <a:cs typeface="Times New Roman"/>
              </a:rPr>
              <a:t>hàng</a:t>
            </a:r>
            <a:r>
              <a:rPr lang="en-US" sz="1500" i="1" dirty="0">
                <a:solidFill>
                  <a:srgbClr val="383838"/>
                </a:solidFill>
                <a:latin typeface="Times New Roman"/>
                <a:cs typeface="Times New Roman"/>
              </a:rPr>
              <a:t> </a:t>
            </a:r>
            <a:r>
              <a:rPr lang="en-US" sz="1500" i="1" err="1">
                <a:solidFill>
                  <a:srgbClr val="383838"/>
                </a:solidFill>
                <a:latin typeface="Times New Roman"/>
                <a:cs typeface="Times New Roman"/>
              </a:rPr>
              <a:t>mua</a:t>
            </a:r>
            <a:r>
              <a:rPr lang="en-US" sz="1500" i="1" dirty="0">
                <a:solidFill>
                  <a:srgbClr val="383838"/>
                </a:solidFill>
                <a:latin typeface="Times New Roman"/>
                <a:cs typeface="Times New Roman"/>
              </a:rPr>
              <a:t> </a:t>
            </a:r>
            <a:r>
              <a:rPr lang="en-US" sz="1500" i="1" err="1">
                <a:solidFill>
                  <a:srgbClr val="383838"/>
                </a:solidFill>
                <a:latin typeface="Times New Roman"/>
                <a:cs typeface="Times New Roman"/>
              </a:rPr>
              <a:t>vé</a:t>
            </a:r>
            <a:r>
              <a:rPr lang="en-US" sz="1500" i="1" dirty="0">
                <a:solidFill>
                  <a:srgbClr val="383838"/>
                </a:solidFill>
                <a:latin typeface="Times New Roman"/>
                <a:cs typeface="Times New Roman"/>
              </a:rPr>
              <a:t> online</a:t>
            </a:r>
            <a:r>
              <a:rPr lang="en-US" sz="1500" dirty="0">
                <a:solidFill>
                  <a:srgbClr val="383838"/>
                </a:solidFill>
                <a:latin typeface="Times New Roman"/>
                <a:cs typeface="Times New Roman"/>
              </a:rPr>
              <a:t>: </a:t>
            </a:r>
            <a:r>
              <a:rPr lang="en-US" sz="1500" err="1">
                <a:solidFill>
                  <a:srgbClr val="383838"/>
                </a:solidFill>
                <a:latin typeface="Times New Roman"/>
                <a:cs typeface="Times New Roman"/>
              </a:rPr>
              <a:t>Khách</a:t>
            </a:r>
            <a:r>
              <a:rPr lang="en-US" sz="1500" dirty="0">
                <a:solidFill>
                  <a:srgbClr val="383838"/>
                </a:solidFill>
                <a:latin typeface="Times New Roman"/>
                <a:cs typeface="Times New Roman"/>
              </a:rPr>
              <a:t> </a:t>
            </a:r>
            <a:r>
              <a:rPr lang="en-US" sz="1500" err="1">
                <a:solidFill>
                  <a:srgbClr val="383838"/>
                </a:solidFill>
                <a:latin typeface="Times New Roman"/>
                <a:cs typeface="Times New Roman"/>
              </a:rPr>
              <a:t>hàng</a:t>
            </a:r>
            <a:r>
              <a:rPr lang="en-US" sz="1500" dirty="0">
                <a:solidFill>
                  <a:srgbClr val="383838"/>
                </a:solidFill>
                <a:latin typeface="Times New Roman"/>
                <a:cs typeface="Times New Roman"/>
              </a:rPr>
              <a:t> </a:t>
            </a:r>
            <a:r>
              <a:rPr lang="en-US" sz="1500" err="1">
                <a:solidFill>
                  <a:srgbClr val="383838"/>
                </a:solidFill>
                <a:latin typeface="Times New Roman"/>
                <a:cs typeface="Times New Roman"/>
              </a:rPr>
              <a:t>vào</a:t>
            </a:r>
            <a:r>
              <a:rPr lang="en-US" sz="1500" dirty="0">
                <a:solidFill>
                  <a:srgbClr val="383838"/>
                </a:solidFill>
                <a:latin typeface="Times New Roman"/>
                <a:cs typeface="Times New Roman"/>
              </a:rPr>
              <a:t> </a:t>
            </a:r>
            <a:r>
              <a:rPr lang="en-US" sz="1500" err="1">
                <a:solidFill>
                  <a:srgbClr val="383838"/>
                </a:solidFill>
                <a:latin typeface="Times New Roman"/>
                <a:cs typeface="Times New Roman"/>
              </a:rPr>
              <a:t>đăng</a:t>
            </a:r>
            <a:r>
              <a:rPr lang="en-US" sz="1500" dirty="0">
                <a:solidFill>
                  <a:srgbClr val="383838"/>
                </a:solidFill>
                <a:latin typeface="Times New Roman"/>
                <a:cs typeface="Times New Roman"/>
              </a:rPr>
              <a:t> </a:t>
            </a:r>
            <a:r>
              <a:rPr lang="en-US" sz="1500" err="1">
                <a:solidFill>
                  <a:srgbClr val="383838"/>
                </a:solidFill>
                <a:latin typeface="Times New Roman"/>
                <a:cs typeface="Times New Roman"/>
              </a:rPr>
              <a:t>nhập</a:t>
            </a:r>
            <a:r>
              <a:rPr lang="en-US" sz="1500" dirty="0">
                <a:solidFill>
                  <a:srgbClr val="383838"/>
                </a:solidFill>
                <a:latin typeface="Times New Roman"/>
                <a:cs typeface="Times New Roman"/>
              </a:rPr>
              <a:t> -&gt; </a:t>
            </a:r>
            <a:r>
              <a:rPr lang="en-US" sz="1500" err="1">
                <a:solidFill>
                  <a:srgbClr val="383838"/>
                </a:solidFill>
                <a:latin typeface="Times New Roman"/>
                <a:cs typeface="Times New Roman"/>
              </a:rPr>
              <a:t>Hệ</a:t>
            </a:r>
            <a:r>
              <a:rPr lang="en-US" sz="1500" dirty="0">
                <a:solidFill>
                  <a:srgbClr val="383838"/>
                </a:solidFill>
                <a:latin typeface="Times New Roman"/>
                <a:cs typeface="Times New Roman"/>
              </a:rPr>
              <a:t> </a:t>
            </a:r>
            <a:r>
              <a:rPr lang="en-US" sz="1500" err="1">
                <a:solidFill>
                  <a:srgbClr val="383838"/>
                </a:solidFill>
                <a:latin typeface="Times New Roman"/>
                <a:cs typeface="Times New Roman"/>
              </a:rPr>
              <a:t>thống</a:t>
            </a:r>
            <a:r>
              <a:rPr lang="en-US" sz="1500" dirty="0">
                <a:solidFill>
                  <a:srgbClr val="383838"/>
                </a:solidFill>
                <a:latin typeface="Times New Roman"/>
                <a:cs typeface="Times New Roman"/>
              </a:rPr>
              <a:t> quay </a:t>
            </a:r>
            <a:r>
              <a:rPr lang="en-US" sz="1500" err="1">
                <a:solidFill>
                  <a:srgbClr val="383838"/>
                </a:solidFill>
                <a:latin typeface="Times New Roman"/>
                <a:cs typeface="Times New Roman"/>
              </a:rPr>
              <a:t>về</a:t>
            </a:r>
            <a:r>
              <a:rPr lang="en-US" sz="1500" dirty="0">
                <a:solidFill>
                  <a:srgbClr val="383838"/>
                </a:solidFill>
                <a:latin typeface="Times New Roman"/>
                <a:cs typeface="Times New Roman"/>
              </a:rPr>
              <a:t> </a:t>
            </a:r>
            <a:r>
              <a:rPr lang="en-US" sz="1500" err="1">
                <a:solidFill>
                  <a:srgbClr val="383838"/>
                </a:solidFill>
                <a:latin typeface="Times New Roman"/>
                <a:cs typeface="Times New Roman"/>
              </a:rPr>
              <a:t>trang</a:t>
            </a:r>
            <a:r>
              <a:rPr lang="en-US" sz="1500" dirty="0">
                <a:solidFill>
                  <a:srgbClr val="383838"/>
                </a:solidFill>
                <a:latin typeface="Times New Roman"/>
                <a:cs typeface="Times New Roman"/>
              </a:rPr>
              <a:t> </a:t>
            </a:r>
            <a:r>
              <a:rPr lang="en-US" sz="1500" err="1">
                <a:solidFill>
                  <a:srgbClr val="383838"/>
                </a:solidFill>
                <a:latin typeface="Times New Roman"/>
                <a:cs typeface="Times New Roman"/>
              </a:rPr>
              <a:t>chủ</a:t>
            </a:r>
            <a:r>
              <a:rPr lang="en-US" sz="1500" dirty="0">
                <a:solidFill>
                  <a:srgbClr val="383838"/>
                </a:solidFill>
                <a:latin typeface="Times New Roman"/>
                <a:cs typeface="Times New Roman"/>
              </a:rPr>
              <a:t> </a:t>
            </a:r>
            <a:r>
              <a:rPr lang="en-US" sz="1500" err="1">
                <a:solidFill>
                  <a:srgbClr val="383838"/>
                </a:solidFill>
                <a:latin typeface="Times New Roman"/>
                <a:cs typeface="Times New Roman"/>
              </a:rPr>
              <a:t>với</a:t>
            </a:r>
            <a:r>
              <a:rPr lang="en-US" sz="1500" dirty="0">
                <a:solidFill>
                  <a:srgbClr val="383838"/>
                </a:solidFill>
                <a:latin typeface="Times New Roman"/>
                <a:cs typeface="Times New Roman"/>
              </a:rPr>
              <a:t> 1 </a:t>
            </a:r>
            <a:r>
              <a:rPr lang="en-US" sz="1500" err="1">
                <a:solidFill>
                  <a:srgbClr val="383838"/>
                </a:solidFill>
                <a:latin typeface="Times New Roman"/>
                <a:cs typeface="Times New Roman"/>
              </a:rPr>
              <a:t>thanh</a:t>
            </a:r>
            <a:r>
              <a:rPr lang="en-US" sz="1500" dirty="0">
                <a:solidFill>
                  <a:srgbClr val="383838"/>
                </a:solidFill>
                <a:latin typeface="Times New Roman"/>
                <a:cs typeface="Times New Roman"/>
              </a:rPr>
              <a:t> text field </a:t>
            </a:r>
            <a:r>
              <a:rPr lang="en-US" sz="1500" err="1">
                <a:solidFill>
                  <a:srgbClr val="383838"/>
                </a:solidFill>
                <a:latin typeface="Times New Roman"/>
                <a:cs typeface="Times New Roman"/>
              </a:rPr>
              <a:t>để</a:t>
            </a:r>
            <a:r>
              <a:rPr lang="en-US" sz="1500" dirty="0">
                <a:solidFill>
                  <a:srgbClr val="383838"/>
                </a:solidFill>
                <a:latin typeface="Times New Roman"/>
                <a:cs typeface="Times New Roman"/>
              </a:rPr>
              <a:t> </a:t>
            </a:r>
            <a:r>
              <a:rPr lang="en-US" sz="1500" err="1">
                <a:solidFill>
                  <a:srgbClr val="383838"/>
                </a:solidFill>
                <a:latin typeface="Times New Roman"/>
                <a:cs typeface="Times New Roman"/>
              </a:rPr>
              <a:t>tìm</a:t>
            </a:r>
            <a:r>
              <a:rPr lang="en-US" sz="1500" dirty="0">
                <a:solidFill>
                  <a:srgbClr val="383838"/>
                </a:solidFill>
                <a:latin typeface="Times New Roman"/>
                <a:cs typeface="Times New Roman"/>
              </a:rPr>
              <a:t> </a:t>
            </a:r>
            <a:r>
              <a:rPr lang="en-US" sz="1500" err="1">
                <a:solidFill>
                  <a:srgbClr val="383838"/>
                </a:solidFill>
                <a:latin typeface="Times New Roman"/>
                <a:cs typeface="Times New Roman"/>
              </a:rPr>
              <a:t>kiếm</a:t>
            </a:r>
            <a:r>
              <a:rPr lang="en-US" sz="1500" dirty="0">
                <a:solidFill>
                  <a:srgbClr val="383838"/>
                </a:solidFill>
                <a:latin typeface="Times New Roman"/>
                <a:cs typeface="Times New Roman"/>
              </a:rPr>
              <a:t> </a:t>
            </a:r>
            <a:r>
              <a:rPr lang="en-US" sz="1500" err="1">
                <a:solidFill>
                  <a:srgbClr val="383838"/>
                </a:solidFill>
                <a:latin typeface="Times New Roman"/>
                <a:cs typeface="Times New Roman"/>
              </a:rPr>
              <a:t>phim</a:t>
            </a:r>
            <a:r>
              <a:rPr lang="en-US" sz="1500" dirty="0">
                <a:solidFill>
                  <a:srgbClr val="383838"/>
                </a:solidFill>
                <a:latin typeface="Times New Roman"/>
                <a:cs typeface="Times New Roman"/>
              </a:rPr>
              <a:t> </a:t>
            </a:r>
            <a:r>
              <a:rPr lang="en-US" sz="1500" err="1">
                <a:solidFill>
                  <a:srgbClr val="383838"/>
                </a:solidFill>
                <a:latin typeface="Times New Roman"/>
                <a:cs typeface="Times New Roman"/>
              </a:rPr>
              <a:t>cùng</a:t>
            </a:r>
            <a:r>
              <a:rPr lang="en-US" sz="1500" dirty="0">
                <a:solidFill>
                  <a:srgbClr val="383838"/>
                </a:solidFill>
                <a:latin typeface="Times New Roman"/>
                <a:cs typeface="Times New Roman"/>
              </a:rPr>
              <a:t> </a:t>
            </a:r>
            <a:r>
              <a:rPr lang="en-US" sz="1500" err="1">
                <a:solidFill>
                  <a:srgbClr val="383838"/>
                </a:solidFill>
                <a:latin typeface="Times New Roman"/>
                <a:cs typeface="Times New Roman"/>
              </a:rPr>
              <a:t>danh</a:t>
            </a:r>
            <a:r>
              <a:rPr lang="en-US" sz="1500" dirty="0">
                <a:solidFill>
                  <a:srgbClr val="383838"/>
                </a:solidFill>
                <a:latin typeface="Times New Roman"/>
                <a:cs typeface="Times New Roman"/>
              </a:rPr>
              <a:t> </a:t>
            </a:r>
            <a:r>
              <a:rPr lang="en-US" sz="1500" err="1">
                <a:solidFill>
                  <a:srgbClr val="383838"/>
                </a:solidFill>
                <a:latin typeface="Times New Roman"/>
                <a:cs typeface="Times New Roman"/>
              </a:rPr>
              <a:t>sách</a:t>
            </a:r>
            <a:r>
              <a:rPr lang="en-US" sz="1500" dirty="0">
                <a:solidFill>
                  <a:srgbClr val="383838"/>
                </a:solidFill>
                <a:latin typeface="Times New Roman"/>
                <a:cs typeface="Times New Roman"/>
              </a:rPr>
              <a:t> </a:t>
            </a:r>
            <a:r>
              <a:rPr lang="en-US" sz="1500" err="1">
                <a:solidFill>
                  <a:srgbClr val="383838"/>
                </a:solidFill>
                <a:latin typeface="Times New Roman"/>
                <a:cs typeface="Times New Roman"/>
              </a:rPr>
              <a:t>phim</a:t>
            </a:r>
            <a:r>
              <a:rPr lang="en-US" sz="1500" dirty="0">
                <a:solidFill>
                  <a:srgbClr val="383838"/>
                </a:solidFill>
                <a:latin typeface="Times New Roman"/>
                <a:cs typeface="Times New Roman"/>
              </a:rPr>
              <a:t> </a:t>
            </a:r>
            <a:r>
              <a:rPr lang="en-US" sz="1500" err="1">
                <a:solidFill>
                  <a:srgbClr val="383838"/>
                </a:solidFill>
                <a:latin typeface="Times New Roman"/>
                <a:cs typeface="Times New Roman"/>
              </a:rPr>
              <a:t>sắp</a:t>
            </a:r>
            <a:r>
              <a:rPr lang="en-US" sz="1500" dirty="0">
                <a:solidFill>
                  <a:srgbClr val="383838"/>
                </a:solidFill>
                <a:latin typeface="Times New Roman"/>
                <a:cs typeface="Times New Roman"/>
              </a:rPr>
              <a:t> </a:t>
            </a:r>
            <a:r>
              <a:rPr lang="en-US" sz="1500" err="1">
                <a:solidFill>
                  <a:srgbClr val="383838"/>
                </a:solidFill>
                <a:latin typeface="Times New Roman"/>
                <a:cs typeface="Times New Roman"/>
              </a:rPr>
              <a:t>xếp</a:t>
            </a:r>
            <a:r>
              <a:rPr lang="en-US" sz="1500" dirty="0">
                <a:solidFill>
                  <a:srgbClr val="383838"/>
                </a:solidFill>
                <a:latin typeface="Times New Roman"/>
                <a:cs typeface="Times New Roman"/>
              </a:rPr>
              <a:t> </a:t>
            </a:r>
            <a:r>
              <a:rPr lang="en-US" sz="1500" err="1">
                <a:solidFill>
                  <a:srgbClr val="383838"/>
                </a:solidFill>
                <a:latin typeface="Times New Roman"/>
                <a:cs typeface="Times New Roman"/>
              </a:rPr>
              <a:t>theo</a:t>
            </a:r>
            <a:r>
              <a:rPr lang="en-US" sz="1500" dirty="0">
                <a:solidFill>
                  <a:srgbClr val="383838"/>
                </a:solidFill>
                <a:latin typeface="Times New Roman"/>
                <a:cs typeface="Times New Roman"/>
              </a:rPr>
              <a:t> </a:t>
            </a:r>
            <a:r>
              <a:rPr lang="en-US" sz="1500" err="1">
                <a:solidFill>
                  <a:srgbClr val="383838"/>
                </a:solidFill>
                <a:latin typeface="Times New Roman"/>
                <a:cs typeface="Times New Roman"/>
              </a:rPr>
              <a:t>thứ</a:t>
            </a:r>
            <a:r>
              <a:rPr lang="en-US" sz="1500" dirty="0">
                <a:solidFill>
                  <a:srgbClr val="383838"/>
                </a:solidFill>
                <a:latin typeface="Times New Roman"/>
                <a:cs typeface="Times New Roman"/>
              </a:rPr>
              <a:t> </a:t>
            </a:r>
            <a:r>
              <a:rPr lang="en-US" sz="1500" err="1">
                <a:solidFill>
                  <a:srgbClr val="383838"/>
                </a:solidFill>
                <a:latin typeface="Times New Roman"/>
                <a:cs typeface="Times New Roman"/>
              </a:rPr>
              <a:t>tự</a:t>
            </a:r>
            <a:r>
              <a:rPr lang="en-US" sz="1500" dirty="0">
                <a:solidFill>
                  <a:srgbClr val="383838"/>
                </a:solidFill>
                <a:latin typeface="Times New Roman"/>
                <a:cs typeface="Times New Roman"/>
              </a:rPr>
              <a:t> </a:t>
            </a:r>
            <a:r>
              <a:rPr lang="en-US" sz="1500" err="1">
                <a:solidFill>
                  <a:srgbClr val="383838"/>
                </a:solidFill>
                <a:latin typeface="Times New Roman"/>
                <a:cs typeface="Times New Roman"/>
              </a:rPr>
              <a:t>từ</a:t>
            </a:r>
            <a:r>
              <a:rPr lang="en-US" sz="1500" dirty="0">
                <a:solidFill>
                  <a:srgbClr val="383838"/>
                </a:solidFill>
                <a:latin typeface="Times New Roman"/>
                <a:cs typeface="Times New Roman"/>
              </a:rPr>
              <a:t> </a:t>
            </a:r>
            <a:r>
              <a:rPr lang="en-US" sz="1500" err="1">
                <a:solidFill>
                  <a:srgbClr val="383838"/>
                </a:solidFill>
                <a:latin typeface="Times New Roman"/>
                <a:cs typeface="Times New Roman"/>
              </a:rPr>
              <a:t>mới</a:t>
            </a:r>
            <a:r>
              <a:rPr lang="en-US" sz="1500" dirty="0">
                <a:solidFill>
                  <a:srgbClr val="383838"/>
                </a:solidFill>
                <a:latin typeface="Times New Roman"/>
                <a:cs typeface="Times New Roman"/>
              </a:rPr>
              <a:t> </a:t>
            </a:r>
            <a:r>
              <a:rPr lang="en-US" sz="1500" err="1">
                <a:solidFill>
                  <a:srgbClr val="383838"/>
                </a:solidFill>
                <a:latin typeface="Times New Roman"/>
                <a:cs typeface="Times New Roman"/>
              </a:rPr>
              <a:t>đến</a:t>
            </a:r>
            <a:r>
              <a:rPr lang="en-US" sz="1500" dirty="0">
                <a:solidFill>
                  <a:srgbClr val="383838"/>
                </a:solidFill>
                <a:latin typeface="Times New Roman"/>
                <a:cs typeface="Times New Roman"/>
              </a:rPr>
              <a:t> </a:t>
            </a:r>
            <a:r>
              <a:rPr lang="en-US" sz="1500" err="1">
                <a:solidFill>
                  <a:srgbClr val="383838"/>
                </a:solidFill>
                <a:latin typeface="Times New Roman"/>
                <a:cs typeface="Times New Roman"/>
              </a:rPr>
              <a:t>cũ</a:t>
            </a:r>
            <a:r>
              <a:rPr lang="en-US" sz="1500" dirty="0">
                <a:solidFill>
                  <a:srgbClr val="383838"/>
                </a:solidFill>
                <a:latin typeface="Times New Roman"/>
                <a:cs typeface="Times New Roman"/>
              </a:rPr>
              <a:t> </a:t>
            </a:r>
            <a:r>
              <a:rPr lang="en-US" sz="1500" err="1">
                <a:solidFill>
                  <a:srgbClr val="383838"/>
                </a:solidFill>
                <a:latin typeface="Times New Roman"/>
                <a:cs typeface="Times New Roman"/>
              </a:rPr>
              <a:t>phía</a:t>
            </a:r>
            <a:r>
              <a:rPr lang="en-US" sz="1500" dirty="0">
                <a:solidFill>
                  <a:srgbClr val="383838"/>
                </a:solidFill>
                <a:latin typeface="Times New Roman"/>
                <a:cs typeface="Times New Roman"/>
              </a:rPr>
              <a:t> </a:t>
            </a:r>
            <a:r>
              <a:rPr lang="en-US" sz="1500" err="1">
                <a:solidFill>
                  <a:srgbClr val="383838"/>
                </a:solidFill>
                <a:latin typeface="Times New Roman"/>
                <a:cs typeface="Times New Roman"/>
              </a:rPr>
              <a:t>dưới</a:t>
            </a:r>
            <a:r>
              <a:rPr lang="en-US" sz="1500" dirty="0">
                <a:solidFill>
                  <a:srgbClr val="383838"/>
                </a:solidFill>
                <a:latin typeface="Times New Roman"/>
                <a:cs typeface="Times New Roman"/>
              </a:rPr>
              <a:t> </a:t>
            </a:r>
            <a:r>
              <a:rPr lang="en-US" sz="1500" err="1">
                <a:solidFill>
                  <a:srgbClr val="383838"/>
                </a:solidFill>
                <a:latin typeface="Times New Roman"/>
                <a:cs typeface="Times New Roman"/>
              </a:rPr>
              <a:t>gồm</a:t>
            </a:r>
            <a:r>
              <a:rPr lang="en-US" sz="1500" dirty="0">
                <a:solidFill>
                  <a:srgbClr val="383838"/>
                </a:solidFill>
                <a:latin typeface="Times New Roman"/>
                <a:cs typeface="Times New Roman"/>
              </a:rPr>
              <a:t> </a:t>
            </a:r>
            <a:r>
              <a:rPr lang="en-US" sz="1500" err="1">
                <a:solidFill>
                  <a:srgbClr val="383838"/>
                </a:solidFill>
                <a:latin typeface="Times New Roman"/>
                <a:cs typeface="Times New Roman"/>
              </a:rPr>
              <a:t>các</a:t>
            </a:r>
            <a:r>
              <a:rPr lang="en-US" sz="1500" dirty="0">
                <a:solidFill>
                  <a:srgbClr val="383838"/>
                </a:solidFill>
                <a:latin typeface="Times New Roman"/>
                <a:cs typeface="Times New Roman"/>
              </a:rPr>
              <a:t> </a:t>
            </a:r>
            <a:r>
              <a:rPr lang="en-US" sz="1500" err="1">
                <a:solidFill>
                  <a:srgbClr val="383838"/>
                </a:solidFill>
                <a:latin typeface="Times New Roman"/>
                <a:cs typeface="Times New Roman"/>
              </a:rPr>
              <a:t>trường</a:t>
            </a:r>
            <a:r>
              <a:rPr lang="en-US" sz="1500" dirty="0">
                <a:solidFill>
                  <a:srgbClr val="383838"/>
                </a:solidFill>
                <a:latin typeface="Times New Roman"/>
                <a:cs typeface="Times New Roman"/>
              </a:rPr>
              <a:t> </a:t>
            </a:r>
            <a:r>
              <a:rPr lang="en-US" sz="1500" err="1">
                <a:solidFill>
                  <a:srgbClr val="383838"/>
                </a:solidFill>
                <a:latin typeface="Times New Roman"/>
                <a:cs typeface="Times New Roman"/>
              </a:rPr>
              <a:t>như</a:t>
            </a:r>
            <a:r>
              <a:rPr lang="en-US" sz="1500" dirty="0">
                <a:solidFill>
                  <a:srgbClr val="383838"/>
                </a:solidFill>
                <a:latin typeface="Times New Roman"/>
                <a:cs typeface="Times New Roman"/>
              </a:rPr>
              <a:t> </a:t>
            </a:r>
            <a:r>
              <a:rPr lang="en-US" sz="1500" err="1">
                <a:solidFill>
                  <a:srgbClr val="383838"/>
                </a:solidFill>
                <a:latin typeface="Times New Roman"/>
                <a:cs typeface="Times New Roman"/>
              </a:rPr>
              <a:t>tên</a:t>
            </a:r>
            <a:r>
              <a:rPr lang="en-US" sz="1500" dirty="0">
                <a:solidFill>
                  <a:srgbClr val="383838"/>
                </a:solidFill>
                <a:latin typeface="Times New Roman"/>
                <a:cs typeface="Times New Roman"/>
              </a:rPr>
              <a:t> </a:t>
            </a:r>
            <a:r>
              <a:rPr lang="en-US" sz="1500" err="1">
                <a:solidFill>
                  <a:srgbClr val="383838"/>
                </a:solidFill>
                <a:latin typeface="Times New Roman"/>
                <a:cs typeface="Times New Roman"/>
              </a:rPr>
              <a:t>phim</a:t>
            </a:r>
            <a:r>
              <a:rPr lang="en-US" sz="1500" dirty="0">
                <a:solidFill>
                  <a:srgbClr val="383838"/>
                </a:solidFill>
                <a:latin typeface="Times New Roman"/>
                <a:cs typeface="Times New Roman"/>
              </a:rPr>
              <a:t>, </a:t>
            </a:r>
            <a:r>
              <a:rPr lang="en-US" sz="1500" err="1">
                <a:solidFill>
                  <a:srgbClr val="383838"/>
                </a:solidFill>
                <a:latin typeface="Times New Roman"/>
                <a:cs typeface="Times New Roman"/>
              </a:rPr>
              <a:t>ảnh</a:t>
            </a:r>
            <a:r>
              <a:rPr lang="en-US" sz="1500" dirty="0">
                <a:solidFill>
                  <a:srgbClr val="383838"/>
                </a:solidFill>
                <a:latin typeface="Times New Roman"/>
                <a:cs typeface="Times New Roman"/>
              </a:rPr>
              <a:t>, </a:t>
            </a:r>
            <a:r>
              <a:rPr lang="en-US" sz="1500" err="1">
                <a:solidFill>
                  <a:srgbClr val="383838"/>
                </a:solidFill>
                <a:latin typeface="Times New Roman"/>
                <a:cs typeface="Times New Roman"/>
              </a:rPr>
              <a:t>và</a:t>
            </a:r>
            <a:r>
              <a:rPr lang="en-US" sz="1500" dirty="0">
                <a:solidFill>
                  <a:srgbClr val="383838"/>
                </a:solidFill>
                <a:latin typeface="Times New Roman"/>
                <a:cs typeface="Times New Roman"/>
              </a:rPr>
              <a:t> </a:t>
            </a:r>
            <a:r>
              <a:rPr lang="en-US" sz="1500" err="1">
                <a:solidFill>
                  <a:srgbClr val="383838"/>
                </a:solidFill>
                <a:latin typeface="Times New Roman"/>
                <a:cs typeface="Times New Roman"/>
              </a:rPr>
              <a:t>nút</a:t>
            </a:r>
            <a:r>
              <a:rPr lang="en-US" sz="1500" dirty="0">
                <a:solidFill>
                  <a:srgbClr val="383838"/>
                </a:solidFill>
                <a:latin typeface="Times New Roman"/>
                <a:cs typeface="Times New Roman"/>
              </a:rPr>
              <a:t> </a:t>
            </a:r>
            <a:r>
              <a:rPr lang="en-US" sz="1500" err="1">
                <a:solidFill>
                  <a:srgbClr val="383838"/>
                </a:solidFill>
                <a:latin typeface="Times New Roman"/>
                <a:cs typeface="Times New Roman"/>
              </a:rPr>
              <a:t>chọn</a:t>
            </a:r>
            <a:r>
              <a:rPr lang="en-US" sz="1500" dirty="0">
                <a:solidFill>
                  <a:srgbClr val="383838"/>
                </a:solidFill>
                <a:latin typeface="Times New Roman"/>
                <a:cs typeface="Times New Roman"/>
              </a:rPr>
              <a:t> </a:t>
            </a:r>
            <a:r>
              <a:rPr lang="en-US" sz="1500" err="1">
                <a:solidFill>
                  <a:srgbClr val="383838"/>
                </a:solidFill>
                <a:latin typeface="Times New Roman"/>
                <a:cs typeface="Times New Roman"/>
              </a:rPr>
              <a:t>mua</a:t>
            </a:r>
            <a:r>
              <a:rPr lang="en-US" sz="1500" dirty="0">
                <a:solidFill>
                  <a:srgbClr val="383838"/>
                </a:solidFill>
                <a:latin typeface="Times New Roman"/>
                <a:cs typeface="Times New Roman"/>
              </a:rPr>
              <a:t> </a:t>
            </a:r>
            <a:r>
              <a:rPr lang="en-US" sz="1500" err="1">
                <a:solidFill>
                  <a:srgbClr val="383838"/>
                </a:solidFill>
                <a:latin typeface="Times New Roman"/>
                <a:cs typeface="Times New Roman"/>
              </a:rPr>
              <a:t>vé</a:t>
            </a:r>
            <a:r>
              <a:rPr lang="en-US" sz="1500" dirty="0">
                <a:solidFill>
                  <a:srgbClr val="383838"/>
                </a:solidFill>
                <a:latin typeface="Times New Roman"/>
                <a:cs typeface="Times New Roman"/>
              </a:rPr>
              <a:t> </a:t>
            </a:r>
            <a:r>
              <a:rPr lang="en-US" sz="1500" err="1">
                <a:solidFill>
                  <a:srgbClr val="383838"/>
                </a:solidFill>
                <a:latin typeface="Times New Roman"/>
                <a:cs typeface="Times New Roman"/>
              </a:rPr>
              <a:t>và</a:t>
            </a:r>
            <a:r>
              <a:rPr lang="en-US" sz="1500" dirty="0">
                <a:solidFill>
                  <a:srgbClr val="383838"/>
                </a:solidFill>
                <a:latin typeface="Times New Roman"/>
                <a:cs typeface="Times New Roman"/>
              </a:rPr>
              <a:t> </a:t>
            </a:r>
            <a:r>
              <a:rPr lang="en-US" sz="1500" err="1">
                <a:solidFill>
                  <a:srgbClr val="383838"/>
                </a:solidFill>
                <a:latin typeface="Times New Roman"/>
                <a:cs typeface="Times New Roman"/>
              </a:rPr>
              <a:t>một</a:t>
            </a:r>
            <a:r>
              <a:rPr lang="en-US" sz="1500" dirty="0">
                <a:solidFill>
                  <a:srgbClr val="383838"/>
                </a:solidFill>
                <a:latin typeface="Times New Roman"/>
                <a:cs typeface="Times New Roman"/>
              </a:rPr>
              <a:t> </a:t>
            </a:r>
            <a:r>
              <a:rPr lang="en-US" sz="1500" err="1">
                <a:solidFill>
                  <a:srgbClr val="383838"/>
                </a:solidFill>
                <a:latin typeface="Times New Roman"/>
                <a:cs typeface="Times New Roman"/>
              </a:rPr>
              <a:t>nút</a:t>
            </a:r>
            <a:r>
              <a:rPr lang="en-US" sz="1500" dirty="0">
                <a:solidFill>
                  <a:srgbClr val="383838"/>
                </a:solidFill>
                <a:latin typeface="Times New Roman"/>
                <a:cs typeface="Times New Roman"/>
              </a:rPr>
              <a:t> </a:t>
            </a:r>
            <a:r>
              <a:rPr lang="en-US" sz="1500" err="1">
                <a:solidFill>
                  <a:srgbClr val="383838"/>
                </a:solidFill>
                <a:latin typeface="Times New Roman"/>
                <a:cs typeface="Times New Roman"/>
              </a:rPr>
              <a:t>chọn</a:t>
            </a:r>
            <a:r>
              <a:rPr lang="en-US" sz="1500" dirty="0">
                <a:solidFill>
                  <a:srgbClr val="383838"/>
                </a:solidFill>
                <a:latin typeface="Times New Roman"/>
                <a:cs typeface="Times New Roman"/>
              </a:rPr>
              <a:t> </a:t>
            </a:r>
            <a:r>
              <a:rPr lang="en-US" sz="1500" err="1">
                <a:solidFill>
                  <a:srgbClr val="383838"/>
                </a:solidFill>
                <a:latin typeface="Times New Roman"/>
                <a:cs typeface="Times New Roman"/>
              </a:rPr>
              <a:t>xem</a:t>
            </a:r>
            <a:r>
              <a:rPr lang="en-US" sz="1500" dirty="0">
                <a:solidFill>
                  <a:srgbClr val="383838"/>
                </a:solidFill>
                <a:latin typeface="Times New Roman"/>
                <a:cs typeface="Times New Roman"/>
              </a:rPr>
              <a:t> chi </a:t>
            </a:r>
            <a:r>
              <a:rPr lang="en-US" sz="1500" err="1">
                <a:solidFill>
                  <a:srgbClr val="383838"/>
                </a:solidFill>
                <a:latin typeface="Times New Roman"/>
                <a:cs typeface="Times New Roman"/>
              </a:rPr>
              <a:t>tiết</a:t>
            </a:r>
            <a:r>
              <a:rPr lang="en-US" sz="1500" dirty="0">
                <a:solidFill>
                  <a:srgbClr val="383838"/>
                </a:solidFill>
                <a:latin typeface="Times New Roman"/>
                <a:cs typeface="Times New Roman"/>
              </a:rPr>
              <a:t> </a:t>
            </a:r>
            <a:r>
              <a:rPr lang="en-US" sz="1500" err="1">
                <a:solidFill>
                  <a:srgbClr val="383838"/>
                </a:solidFill>
                <a:latin typeface="Times New Roman"/>
                <a:cs typeface="Times New Roman"/>
              </a:rPr>
              <a:t>phim</a:t>
            </a:r>
            <a:r>
              <a:rPr lang="en-US" sz="1500" dirty="0">
                <a:solidFill>
                  <a:srgbClr val="383838"/>
                </a:solidFill>
                <a:latin typeface="Times New Roman"/>
                <a:cs typeface="Times New Roman"/>
              </a:rPr>
              <a:t> -&gt; </a:t>
            </a:r>
            <a:r>
              <a:rPr lang="en-US" sz="1500" err="1">
                <a:solidFill>
                  <a:srgbClr val="383838"/>
                </a:solidFill>
                <a:latin typeface="Times New Roman"/>
                <a:cs typeface="Times New Roman"/>
              </a:rPr>
              <a:t>Khách</a:t>
            </a:r>
            <a:r>
              <a:rPr lang="en-US" sz="1500" dirty="0">
                <a:solidFill>
                  <a:srgbClr val="383838"/>
                </a:solidFill>
                <a:latin typeface="Times New Roman"/>
                <a:cs typeface="Times New Roman"/>
              </a:rPr>
              <a:t> </a:t>
            </a:r>
            <a:r>
              <a:rPr lang="en-US" sz="1500" err="1">
                <a:solidFill>
                  <a:srgbClr val="383838"/>
                </a:solidFill>
                <a:latin typeface="Times New Roman"/>
                <a:cs typeface="Times New Roman"/>
              </a:rPr>
              <a:t>hàng</a:t>
            </a:r>
            <a:r>
              <a:rPr lang="en-US" sz="1500" dirty="0">
                <a:solidFill>
                  <a:srgbClr val="383838"/>
                </a:solidFill>
                <a:latin typeface="Times New Roman"/>
                <a:cs typeface="Times New Roman"/>
              </a:rPr>
              <a:t> </a:t>
            </a:r>
            <a:r>
              <a:rPr lang="en-US" sz="1500" err="1">
                <a:solidFill>
                  <a:srgbClr val="383838"/>
                </a:solidFill>
                <a:latin typeface="Times New Roman"/>
                <a:cs typeface="Times New Roman"/>
              </a:rPr>
              <a:t>nhập</a:t>
            </a:r>
            <a:r>
              <a:rPr lang="en-US" sz="1500" dirty="0">
                <a:solidFill>
                  <a:srgbClr val="383838"/>
                </a:solidFill>
                <a:latin typeface="Times New Roman"/>
                <a:cs typeface="Times New Roman"/>
              </a:rPr>
              <a:t> </a:t>
            </a:r>
            <a:r>
              <a:rPr lang="en-US" sz="1500" err="1">
                <a:solidFill>
                  <a:srgbClr val="383838"/>
                </a:solidFill>
                <a:latin typeface="Times New Roman"/>
                <a:cs typeface="Times New Roman"/>
              </a:rPr>
              <a:t>tên</a:t>
            </a:r>
            <a:r>
              <a:rPr lang="en-US" sz="1500" dirty="0">
                <a:solidFill>
                  <a:srgbClr val="383838"/>
                </a:solidFill>
                <a:latin typeface="Times New Roman"/>
                <a:cs typeface="Times New Roman"/>
              </a:rPr>
              <a:t> </a:t>
            </a:r>
            <a:r>
              <a:rPr lang="en-US" sz="1500" err="1">
                <a:solidFill>
                  <a:srgbClr val="383838"/>
                </a:solidFill>
                <a:latin typeface="Times New Roman"/>
                <a:cs typeface="Times New Roman"/>
              </a:rPr>
              <a:t>phim</a:t>
            </a:r>
            <a:r>
              <a:rPr lang="en-US" sz="1500" dirty="0">
                <a:solidFill>
                  <a:srgbClr val="383838"/>
                </a:solidFill>
                <a:latin typeface="Times New Roman"/>
                <a:cs typeface="Times New Roman"/>
              </a:rPr>
              <a:t> </a:t>
            </a:r>
            <a:r>
              <a:rPr lang="en-US" sz="1500" err="1">
                <a:solidFill>
                  <a:srgbClr val="383838"/>
                </a:solidFill>
                <a:latin typeface="Times New Roman"/>
                <a:cs typeface="Times New Roman"/>
              </a:rPr>
              <a:t>cần</a:t>
            </a:r>
            <a:r>
              <a:rPr lang="en-US" sz="1500" dirty="0">
                <a:solidFill>
                  <a:srgbClr val="383838"/>
                </a:solidFill>
                <a:latin typeface="Times New Roman"/>
                <a:cs typeface="Times New Roman"/>
              </a:rPr>
              <a:t> </a:t>
            </a:r>
            <a:r>
              <a:rPr lang="en-US" sz="1500" err="1">
                <a:solidFill>
                  <a:srgbClr val="383838"/>
                </a:solidFill>
                <a:latin typeface="Times New Roman"/>
                <a:cs typeface="Times New Roman"/>
              </a:rPr>
              <a:t>tìm</a:t>
            </a:r>
            <a:r>
              <a:rPr lang="en-US" sz="1500" dirty="0">
                <a:solidFill>
                  <a:srgbClr val="383838"/>
                </a:solidFill>
                <a:latin typeface="Times New Roman"/>
                <a:cs typeface="Times New Roman"/>
              </a:rPr>
              <a:t> </a:t>
            </a:r>
            <a:r>
              <a:rPr lang="en-US" sz="1500" err="1">
                <a:solidFill>
                  <a:srgbClr val="383838"/>
                </a:solidFill>
                <a:latin typeface="Times New Roman"/>
                <a:cs typeface="Times New Roman"/>
              </a:rPr>
              <a:t>và</a:t>
            </a:r>
            <a:r>
              <a:rPr lang="en-US" sz="1500" dirty="0">
                <a:solidFill>
                  <a:srgbClr val="383838"/>
                </a:solidFill>
                <a:latin typeface="Times New Roman"/>
                <a:cs typeface="Times New Roman"/>
              </a:rPr>
              <a:t> click </a:t>
            </a:r>
            <a:r>
              <a:rPr lang="en-US" sz="1500" err="1">
                <a:solidFill>
                  <a:srgbClr val="383838"/>
                </a:solidFill>
                <a:latin typeface="Times New Roman"/>
                <a:cs typeface="Times New Roman"/>
              </a:rPr>
              <a:t>tìm</a:t>
            </a:r>
            <a:r>
              <a:rPr lang="en-US" sz="1500" dirty="0">
                <a:solidFill>
                  <a:srgbClr val="383838"/>
                </a:solidFill>
                <a:latin typeface="Times New Roman"/>
                <a:cs typeface="Times New Roman"/>
              </a:rPr>
              <a:t> -&gt; </a:t>
            </a:r>
            <a:r>
              <a:rPr lang="en-US" sz="1500" err="1">
                <a:solidFill>
                  <a:srgbClr val="383838"/>
                </a:solidFill>
                <a:latin typeface="Times New Roman"/>
                <a:cs typeface="Times New Roman"/>
              </a:rPr>
              <a:t>Hệ</a:t>
            </a:r>
            <a:r>
              <a:rPr lang="en-US" sz="1500" dirty="0">
                <a:solidFill>
                  <a:srgbClr val="383838"/>
                </a:solidFill>
                <a:latin typeface="Times New Roman"/>
                <a:cs typeface="Times New Roman"/>
              </a:rPr>
              <a:t> </a:t>
            </a:r>
            <a:r>
              <a:rPr lang="en-US" sz="1500" err="1">
                <a:solidFill>
                  <a:srgbClr val="383838"/>
                </a:solidFill>
                <a:latin typeface="Times New Roman"/>
                <a:cs typeface="Times New Roman"/>
              </a:rPr>
              <a:t>thống</a:t>
            </a:r>
            <a:r>
              <a:rPr lang="en-US" sz="1500" dirty="0">
                <a:solidFill>
                  <a:srgbClr val="383838"/>
                </a:solidFill>
                <a:latin typeface="Times New Roman"/>
                <a:cs typeface="Times New Roman"/>
              </a:rPr>
              <a:t> </a:t>
            </a:r>
            <a:r>
              <a:rPr lang="en-US" sz="1500" err="1">
                <a:solidFill>
                  <a:srgbClr val="383838"/>
                </a:solidFill>
                <a:latin typeface="Times New Roman"/>
                <a:cs typeface="Times New Roman"/>
              </a:rPr>
              <a:t>hiện</a:t>
            </a:r>
            <a:r>
              <a:rPr lang="en-US" sz="1500" dirty="0">
                <a:solidFill>
                  <a:srgbClr val="383838"/>
                </a:solidFill>
                <a:latin typeface="Times New Roman"/>
                <a:cs typeface="Times New Roman"/>
              </a:rPr>
              <a:t> </a:t>
            </a:r>
            <a:r>
              <a:rPr lang="en-US" sz="1500" err="1">
                <a:solidFill>
                  <a:srgbClr val="383838"/>
                </a:solidFill>
                <a:latin typeface="Times New Roman"/>
                <a:cs typeface="Times New Roman"/>
              </a:rPr>
              <a:t>danh</a:t>
            </a:r>
            <a:r>
              <a:rPr lang="en-US" sz="1500" dirty="0">
                <a:solidFill>
                  <a:srgbClr val="383838"/>
                </a:solidFill>
                <a:latin typeface="Times New Roman"/>
                <a:cs typeface="Times New Roman"/>
              </a:rPr>
              <a:t> </a:t>
            </a:r>
            <a:r>
              <a:rPr lang="en-US" sz="1500" err="1">
                <a:solidFill>
                  <a:srgbClr val="383838"/>
                </a:solidFill>
                <a:latin typeface="Times New Roman"/>
                <a:cs typeface="Times New Roman"/>
              </a:rPr>
              <a:t>sách</a:t>
            </a:r>
            <a:r>
              <a:rPr lang="en-US" sz="1500" dirty="0">
                <a:solidFill>
                  <a:srgbClr val="383838"/>
                </a:solidFill>
                <a:latin typeface="Times New Roman"/>
                <a:cs typeface="Times New Roman"/>
              </a:rPr>
              <a:t> </a:t>
            </a:r>
            <a:r>
              <a:rPr lang="en-US" sz="1500" err="1">
                <a:solidFill>
                  <a:srgbClr val="383838"/>
                </a:solidFill>
                <a:latin typeface="Times New Roman"/>
                <a:cs typeface="Times New Roman"/>
              </a:rPr>
              <a:t>những</a:t>
            </a:r>
            <a:r>
              <a:rPr lang="en-US" sz="1500" dirty="0">
                <a:solidFill>
                  <a:srgbClr val="383838"/>
                </a:solidFill>
                <a:latin typeface="Times New Roman"/>
                <a:cs typeface="Times New Roman"/>
              </a:rPr>
              <a:t> </a:t>
            </a:r>
            <a:r>
              <a:rPr lang="en-US" sz="1500" err="1">
                <a:solidFill>
                  <a:srgbClr val="383838"/>
                </a:solidFill>
                <a:latin typeface="Times New Roman"/>
                <a:cs typeface="Times New Roman"/>
              </a:rPr>
              <a:t>phim</a:t>
            </a:r>
            <a:r>
              <a:rPr lang="en-US" sz="1500" dirty="0">
                <a:solidFill>
                  <a:srgbClr val="383838"/>
                </a:solidFill>
                <a:latin typeface="Times New Roman"/>
                <a:cs typeface="Times New Roman"/>
              </a:rPr>
              <a:t> </a:t>
            </a:r>
            <a:r>
              <a:rPr lang="en-US" sz="1500" err="1">
                <a:solidFill>
                  <a:srgbClr val="383838"/>
                </a:solidFill>
                <a:latin typeface="Times New Roman"/>
                <a:cs typeface="Times New Roman"/>
              </a:rPr>
              <a:t>có</a:t>
            </a:r>
            <a:r>
              <a:rPr lang="en-US" sz="1500" dirty="0">
                <a:solidFill>
                  <a:srgbClr val="383838"/>
                </a:solidFill>
                <a:latin typeface="Times New Roman"/>
                <a:cs typeface="Times New Roman"/>
              </a:rPr>
              <a:t> </a:t>
            </a:r>
            <a:r>
              <a:rPr lang="en-US" sz="1500" err="1">
                <a:solidFill>
                  <a:srgbClr val="383838"/>
                </a:solidFill>
                <a:latin typeface="Times New Roman"/>
                <a:cs typeface="Times New Roman"/>
              </a:rPr>
              <a:t>chứa</a:t>
            </a:r>
            <a:r>
              <a:rPr lang="en-US" sz="1500" dirty="0">
                <a:solidFill>
                  <a:srgbClr val="383838"/>
                </a:solidFill>
                <a:latin typeface="Times New Roman"/>
                <a:cs typeface="Times New Roman"/>
              </a:rPr>
              <a:t> </a:t>
            </a:r>
            <a:r>
              <a:rPr lang="en-US" sz="1500" err="1">
                <a:solidFill>
                  <a:srgbClr val="383838"/>
                </a:solidFill>
                <a:latin typeface="Times New Roman"/>
                <a:cs typeface="Times New Roman"/>
              </a:rPr>
              <a:t>từ</a:t>
            </a:r>
            <a:r>
              <a:rPr lang="en-US" sz="1500" dirty="0">
                <a:solidFill>
                  <a:srgbClr val="383838"/>
                </a:solidFill>
                <a:latin typeface="Times New Roman"/>
                <a:cs typeface="Times New Roman"/>
              </a:rPr>
              <a:t> </a:t>
            </a:r>
            <a:r>
              <a:rPr lang="en-US" sz="1500" err="1">
                <a:solidFill>
                  <a:srgbClr val="383838"/>
                </a:solidFill>
                <a:latin typeface="Times New Roman"/>
                <a:cs typeface="Times New Roman"/>
              </a:rPr>
              <a:t>khóa</a:t>
            </a:r>
            <a:r>
              <a:rPr lang="en-US" sz="1500" dirty="0">
                <a:solidFill>
                  <a:srgbClr val="383838"/>
                </a:solidFill>
                <a:latin typeface="Times New Roman"/>
                <a:cs typeface="Times New Roman"/>
              </a:rPr>
              <a:t> </a:t>
            </a:r>
            <a:r>
              <a:rPr lang="en-US" sz="1500" err="1">
                <a:solidFill>
                  <a:srgbClr val="383838"/>
                </a:solidFill>
                <a:latin typeface="Times New Roman"/>
                <a:cs typeface="Times New Roman"/>
              </a:rPr>
              <a:t>trong</a:t>
            </a:r>
            <a:r>
              <a:rPr lang="en-US" sz="1500" dirty="0">
                <a:solidFill>
                  <a:srgbClr val="383838"/>
                </a:solidFill>
                <a:latin typeface="Times New Roman"/>
                <a:cs typeface="Times New Roman"/>
              </a:rPr>
              <a:t> text field </a:t>
            </a:r>
            <a:r>
              <a:rPr lang="en-US" sz="1500" err="1">
                <a:solidFill>
                  <a:srgbClr val="383838"/>
                </a:solidFill>
                <a:latin typeface="Times New Roman"/>
                <a:cs typeface="Times New Roman"/>
              </a:rPr>
              <a:t>mà</a:t>
            </a:r>
            <a:r>
              <a:rPr lang="en-US" sz="1500" dirty="0">
                <a:solidFill>
                  <a:srgbClr val="383838"/>
                </a:solidFill>
                <a:latin typeface="Times New Roman"/>
                <a:cs typeface="Times New Roman"/>
              </a:rPr>
              <a:t> </a:t>
            </a:r>
            <a:r>
              <a:rPr lang="en-US" sz="1500" err="1">
                <a:solidFill>
                  <a:srgbClr val="383838"/>
                </a:solidFill>
                <a:latin typeface="Times New Roman"/>
                <a:cs typeface="Times New Roman"/>
              </a:rPr>
              <a:t>khách</a:t>
            </a:r>
            <a:r>
              <a:rPr lang="en-US" sz="1500" dirty="0">
                <a:solidFill>
                  <a:srgbClr val="383838"/>
                </a:solidFill>
                <a:latin typeface="Times New Roman"/>
                <a:cs typeface="Times New Roman"/>
              </a:rPr>
              <a:t> </a:t>
            </a:r>
            <a:r>
              <a:rPr lang="en-US" sz="1500" err="1">
                <a:solidFill>
                  <a:srgbClr val="383838"/>
                </a:solidFill>
                <a:latin typeface="Times New Roman"/>
                <a:cs typeface="Times New Roman"/>
              </a:rPr>
              <a:t>hàng</a:t>
            </a:r>
            <a:r>
              <a:rPr lang="en-US" sz="1500" dirty="0">
                <a:solidFill>
                  <a:srgbClr val="383838"/>
                </a:solidFill>
                <a:latin typeface="Times New Roman"/>
                <a:cs typeface="Times New Roman"/>
              </a:rPr>
              <a:t> </a:t>
            </a:r>
            <a:r>
              <a:rPr lang="en-US" sz="1500" err="1">
                <a:solidFill>
                  <a:srgbClr val="383838"/>
                </a:solidFill>
                <a:latin typeface="Times New Roman"/>
                <a:cs typeface="Times New Roman"/>
              </a:rPr>
              <a:t>nhập</a:t>
            </a:r>
            <a:r>
              <a:rPr lang="en-US" sz="1500" dirty="0">
                <a:solidFill>
                  <a:srgbClr val="383838"/>
                </a:solidFill>
                <a:latin typeface="Times New Roman"/>
                <a:cs typeface="Times New Roman"/>
              </a:rPr>
              <a:t> -&gt; </a:t>
            </a:r>
            <a:r>
              <a:rPr lang="en-US" sz="1500" err="1">
                <a:solidFill>
                  <a:srgbClr val="383838"/>
                </a:solidFill>
                <a:latin typeface="Times New Roman"/>
                <a:cs typeface="Times New Roman"/>
              </a:rPr>
              <a:t>Khách</a:t>
            </a:r>
            <a:r>
              <a:rPr lang="en-US" sz="1500" dirty="0">
                <a:solidFill>
                  <a:srgbClr val="383838"/>
                </a:solidFill>
                <a:latin typeface="Times New Roman"/>
                <a:cs typeface="Times New Roman"/>
              </a:rPr>
              <a:t> </a:t>
            </a:r>
            <a:r>
              <a:rPr lang="en-US" sz="1500" err="1">
                <a:solidFill>
                  <a:srgbClr val="383838"/>
                </a:solidFill>
                <a:latin typeface="Times New Roman"/>
                <a:cs typeface="Times New Roman"/>
              </a:rPr>
              <a:t>hàng</a:t>
            </a:r>
            <a:r>
              <a:rPr lang="en-US" sz="1500" dirty="0">
                <a:solidFill>
                  <a:srgbClr val="383838"/>
                </a:solidFill>
                <a:latin typeface="Times New Roman"/>
                <a:cs typeface="Times New Roman"/>
              </a:rPr>
              <a:t> </a:t>
            </a:r>
            <a:r>
              <a:rPr lang="en-US" sz="1500" err="1">
                <a:solidFill>
                  <a:srgbClr val="383838"/>
                </a:solidFill>
                <a:latin typeface="Times New Roman"/>
                <a:cs typeface="Times New Roman"/>
              </a:rPr>
              <a:t>ấn</a:t>
            </a:r>
            <a:r>
              <a:rPr lang="en-US" sz="1500" dirty="0">
                <a:solidFill>
                  <a:srgbClr val="383838"/>
                </a:solidFill>
                <a:latin typeface="Times New Roman"/>
                <a:cs typeface="Times New Roman"/>
              </a:rPr>
              <a:t> </a:t>
            </a:r>
            <a:r>
              <a:rPr lang="en-US" sz="1500" err="1">
                <a:solidFill>
                  <a:srgbClr val="383838"/>
                </a:solidFill>
                <a:latin typeface="Times New Roman"/>
                <a:cs typeface="Times New Roman"/>
              </a:rPr>
              <a:t>chọn</a:t>
            </a:r>
            <a:r>
              <a:rPr lang="en-US" sz="1500" dirty="0">
                <a:solidFill>
                  <a:srgbClr val="383838"/>
                </a:solidFill>
                <a:latin typeface="Times New Roman"/>
                <a:cs typeface="Times New Roman"/>
              </a:rPr>
              <a:t> </a:t>
            </a:r>
            <a:r>
              <a:rPr lang="en-US" sz="1500" err="1">
                <a:solidFill>
                  <a:srgbClr val="383838"/>
                </a:solidFill>
                <a:latin typeface="Times New Roman"/>
                <a:cs typeface="Times New Roman"/>
              </a:rPr>
              <a:t>đặt</a:t>
            </a:r>
            <a:r>
              <a:rPr lang="en-US" sz="1500" dirty="0">
                <a:solidFill>
                  <a:srgbClr val="383838"/>
                </a:solidFill>
                <a:latin typeface="Times New Roman"/>
                <a:cs typeface="Times New Roman"/>
              </a:rPr>
              <a:t> </a:t>
            </a:r>
            <a:r>
              <a:rPr lang="en-US" sz="1500" err="1">
                <a:solidFill>
                  <a:srgbClr val="383838"/>
                </a:solidFill>
                <a:latin typeface="Times New Roman"/>
                <a:cs typeface="Times New Roman"/>
              </a:rPr>
              <a:t>vé</a:t>
            </a:r>
            <a:r>
              <a:rPr lang="en-US" sz="1500" dirty="0">
                <a:solidFill>
                  <a:srgbClr val="383838"/>
                </a:solidFill>
                <a:latin typeface="Times New Roman"/>
                <a:cs typeface="Times New Roman"/>
              </a:rPr>
              <a:t> </a:t>
            </a:r>
            <a:r>
              <a:rPr lang="en-US" sz="1500" err="1">
                <a:solidFill>
                  <a:srgbClr val="383838"/>
                </a:solidFill>
                <a:latin typeface="Times New Roman"/>
                <a:cs typeface="Times New Roman"/>
              </a:rPr>
              <a:t>một</a:t>
            </a:r>
            <a:r>
              <a:rPr lang="en-US" sz="1500" dirty="0">
                <a:solidFill>
                  <a:srgbClr val="383838"/>
                </a:solidFill>
                <a:latin typeface="Times New Roman"/>
                <a:cs typeface="Times New Roman"/>
              </a:rPr>
              <a:t> </a:t>
            </a:r>
            <a:r>
              <a:rPr lang="en-US" sz="1500" err="1">
                <a:solidFill>
                  <a:srgbClr val="383838"/>
                </a:solidFill>
                <a:latin typeface="Times New Roman"/>
                <a:cs typeface="Times New Roman"/>
              </a:rPr>
              <a:t>phim</a:t>
            </a:r>
            <a:r>
              <a:rPr lang="en-US" sz="1500" dirty="0">
                <a:solidFill>
                  <a:srgbClr val="383838"/>
                </a:solidFill>
                <a:latin typeface="Times New Roman"/>
                <a:cs typeface="Times New Roman"/>
              </a:rPr>
              <a:t> -&gt; Giao </a:t>
            </a:r>
            <a:r>
              <a:rPr lang="en-US" sz="1500" err="1">
                <a:solidFill>
                  <a:srgbClr val="383838"/>
                </a:solidFill>
                <a:latin typeface="Times New Roman"/>
                <a:cs typeface="Times New Roman"/>
              </a:rPr>
              <a:t>diện</a:t>
            </a:r>
            <a:r>
              <a:rPr lang="en-US" sz="1500" dirty="0">
                <a:solidFill>
                  <a:srgbClr val="383838"/>
                </a:solidFill>
                <a:latin typeface="Times New Roman"/>
                <a:cs typeface="Times New Roman"/>
              </a:rPr>
              <a:t> </a:t>
            </a:r>
            <a:r>
              <a:rPr lang="en-US" sz="1500" err="1">
                <a:solidFill>
                  <a:srgbClr val="383838"/>
                </a:solidFill>
                <a:latin typeface="Times New Roman"/>
                <a:cs typeface="Times New Roman"/>
              </a:rPr>
              <a:t>chọn</a:t>
            </a:r>
            <a:r>
              <a:rPr lang="en-US" sz="1500" dirty="0">
                <a:solidFill>
                  <a:srgbClr val="383838"/>
                </a:solidFill>
                <a:latin typeface="Times New Roman"/>
                <a:cs typeface="Times New Roman"/>
              </a:rPr>
              <a:t> chi </a:t>
            </a:r>
            <a:r>
              <a:rPr lang="en-US" sz="1500" err="1">
                <a:solidFill>
                  <a:srgbClr val="383838"/>
                </a:solidFill>
                <a:latin typeface="Times New Roman"/>
                <a:cs typeface="Times New Roman"/>
              </a:rPr>
              <a:t>nhánh</a:t>
            </a:r>
            <a:r>
              <a:rPr lang="en-US" sz="1500" dirty="0">
                <a:solidFill>
                  <a:srgbClr val="383838"/>
                </a:solidFill>
                <a:latin typeface="Times New Roman"/>
                <a:cs typeface="Times New Roman"/>
              </a:rPr>
              <a:t> </a:t>
            </a:r>
            <a:r>
              <a:rPr lang="en-US" sz="1500" err="1">
                <a:solidFill>
                  <a:srgbClr val="383838"/>
                </a:solidFill>
                <a:latin typeface="Times New Roman"/>
                <a:cs typeface="Times New Roman"/>
              </a:rPr>
              <a:t>rạp</a:t>
            </a:r>
            <a:r>
              <a:rPr lang="en-US" sz="1500" dirty="0">
                <a:solidFill>
                  <a:srgbClr val="383838"/>
                </a:solidFill>
                <a:latin typeface="Times New Roman"/>
                <a:cs typeface="Times New Roman"/>
              </a:rPr>
              <a:t> </a:t>
            </a:r>
            <a:r>
              <a:rPr lang="en-US" sz="1500" err="1">
                <a:solidFill>
                  <a:srgbClr val="383838"/>
                </a:solidFill>
                <a:latin typeface="Times New Roman"/>
                <a:cs typeface="Times New Roman"/>
              </a:rPr>
              <a:t>phim</a:t>
            </a:r>
            <a:r>
              <a:rPr lang="en-US" sz="1500" dirty="0">
                <a:solidFill>
                  <a:srgbClr val="383838"/>
                </a:solidFill>
                <a:latin typeface="Times New Roman"/>
                <a:cs typeface="Times New Roman"/>
              </a:rPr>
              <a:t> </a:t>
            </a:r>
            <a:r>
              <a:rPr lang="en-US" sz="1500" err="1">
                <a:solidFill>
                  <a:srgbClr val="383838"/>
                </a:solidFill>
                <a:latin typeface="Times New Roman"/>
                <a:cs typeface="Times New Roman"/>
              </a:rPr>
              <a:t>hiện</a:t>
            </a:r>
            <a:r>
              <a:rPr lang="en-US" sz="1500" dirty="0">
                <a:solidFill>
                  <a:srgbClr val="383838"/>
                </a:solidFill>
                <a:latin typeface="Times New Roman"/>
                <a:cs typeface="Times New Roman"/>
              </a:rPr>
              <a:t> </a:t>
            </a:r>
            <a:r>
              <a:rPr lang="en-US" sz="1500" err="1">
                <a:solidFill>
                  <a:srgbClr val="383838"/>
                </a:solidFill>
                <a:latin typeface="Times New Roman"/>
                <a:cs typeface="Times New Roman"/>
              </a:rPr>
              <a:t>ra</a:t>
            </a:r>
            <a:r>
              <a:rPr lang="en-US" sz="1500" dirty="0">
                <a:solidFill>
                  <a:srgbClr val="383838"/>
                </a:solidFill>
                <a:latin typeface="Times New Roman"/>
                <a:cs typeface="Times New Roman"/>
              </a:rPr>
              <a:t> -&gt; </a:t>
            </a:r>
            <a:r>
              <a:rPr lang="en-US" sz="1500" err="1">
                <a:solidFill>
                  <a:srgbClr val="383838"/>
                </a:solidFill>
                <a:latin typeface="Times New Roman"/>
                <a:cs typeface="Times New Roman"/>
              </a:rPr>
              <a:t>Khách</a:t>
            </a:r>
            <a:r>
              <a:rPr lang="en-US" sz="1500" dirty="0">
                <a:solidFill>
                  <a:srgbClr val="383838"/>
                </a:solidFill>
                <a:latin typeface="Times New Roman"/>
                <a:cs typeface="Times New Roman"/>
              </a:rPr>
              <a:t> </a:t>
            </a:r>
            <a:r>
              <a:rPr lang="en-US" sz="1500" err="1">
                <a:solidFill>
                  <a:srgbClr val="383838"/>
                </a:solidFill>
                <a:latin typeface="Times New Roman"/>
                <a:cs typeface="Times New Roman"/>
              </a:rPr>
              <a:t>hàng</a:t>
            </a:r>
            <a:r>
              <a:rPr lang="en-US" sz="1500" dirty="0">
                <a:solidFill>
                  <a:srgbClr val="383838"/>
                </a:solidFill>
                <a:latin typeface="Times New Roman"/>
                <a:cs typeface="Times New Roman"/>
              </a:rPr>
              <a:t> </a:t>
            </a:r>
            <a:r>
              <a:rPr lang="en-US" sz="1500" err="1">
                <a:solidFill>
                  <a:srgbClr val="383838"/>
                </a:solidFill>
                <a:latin typeface="Times New Roman"/>
                <a:cs typeface="Times New Roman"/>
              </a:rPr>
              <a:t>chọn</a:t>
            </a:r>
            <a:r>
              <a:rPr lang="en-US" sz="1500" dirty="0">
                <a:solidFill>
                  <a:srgbClr val="383838"/>
                </a:solidFill>
                <a:latin typeface="Times New Roman"/>
                <a:cs typeface="Times New Roman"/>
              </a:rPr>
              <a:t> 1 chi </a:t>
            </a:r>
            <a:r>
              <a:rPr lang="en-US" sz="1500" err="1">
                <a:solidFill>
                  <a:srgbClr val="383838"/>
                </a:solidFill>
                <a:latin typeface="Times New Roman"/>
                <a:cs typeface="Times New Roman"/>
              </a:rPr>
              <a:t>nhánh</a:t>
            </a:r>
            <a:r>
              <a:rPr lang="en-US" sz="1500" dirty="0">
                <a:solidFill>
                  <a:srgbClr val="383838"/>
                </a:solidFill>
                <a:latin typeface="Times New Roman"/>
                <a:cs typeface="Times New Roman"/>
              </a:rPr>
              <a:t> -&gt; Giao </a:t>
            </a:r>
            <a:r>
              <a:rPr lang="en-US" sz="1500" err="1">
                <a:solidFill>
                  <a:srgbClr val="383838"/>
                </a:solidFill>
                <a:latin typeface="Times New Roman"/>
                <a:cs typeface="Times New Roman"/>
              </a:rPr>
              <a:t>diện</a:t>
            </a:r>
            <a:r>
              <a:rPr lang="en-US" sz="1500" dirty="0">
                <a:solidFill>
                  <a:srgbClr val="383838"/>
                </a:solidFill>
                <a:latin typeface="Times New Roman"/>
                <a:cs typeface="Times New Roman"/>
              </a:rPr>
              <a:t> </a:t>
            </a:r>
            <a:r>
              <a:rPr lang="en-US" sz="1500" err="1">
                <a:solidFill>
                  <a:srgbClr val="383838"/>
                </a:solidFill>
                <a:latin typeface="Times New Roman"/>
                <a:cs typeface="Times New Roman"/>
              </a:rPr>
              <a:t>chọn</a:t>
            </a:r>
            <a:r>
              <a:rPr lang="en-US" sz="1500" dirty="0">
                <a:solidFill>
                  <a:srgbClr val="383838"/>
                </a:solidFill>
                <a:latin typeface="Times New Roman"/>
                <a:cs typeface="Times New Roman"/>
              </a:rPr>
              <a:t> </a:t>
            </a:r>
            <a:r>
              <a:rPr lang="en-US" sz="1500" err="1">
                <a:solidFill>
                  <a:srgbClr val="383838"/>
                </a:solidFill>
                <a:latin typeface="Times New Roman"/>
                <a:cs typeface="Times New Roman"/>
              </a:rPr>
              <a:t>lịch</a:t>
            </a:r>
            <a:r>
              <a:rPr lang="en-US" sz="1500" dirty="0">
                <a:solidFill>
                  <a:srgbClr val="383838"/>
                </a:solidFill>
                <a:latin typeface="Times New Roman"/>
                <a:cs typeface="Times New Roman"/>
              </a:rPr>
              <a:t> </a:t>
            </a:r>
            <a:r>
              <a:rPr lang="en-US" sz="1500" err="1">
                <a:solidFill>
                  <a:srgbClr val="383838"/>
                </a:solidFill>
                <a:latin typeface="Times New Roman"/>
                <a:cs typeface="Times New Roman"/>
              </a:rPr>
              <a:t>xem</a:t>
            </a:r>
            <a:r>
              <a:rPr lang="en-US" sz="1500" dirty="0">
                <a:solidFill>
                  <a:srgbClr val="383838"/>
                </a:solidFill>
                <a:latin typeface="Times New Roman"/>
                <a:cs typeface="Times New Roman"/>
              </a:rPr>
              <a:t> </a:t>
            </a:r>
            <a:r>
              <a:rPr lang="en-US" sz="1500" err="1">
                <a:solidFill>
                  <a:srgbClr val="383838"/>
                </a:solidFill>
                <a:latin typeface="Times New Roman"/>
                <a:cs typeface="Times New Roman"/>
              </a:rPr>
              <a:t>phim</a:t>
            </a:r>
            <a:r>
              <a:rPr lang="en-US" sz="1500" dirty="0">
                <a:solidFill>
                  <a:srgbClr val="383838"/>
                </a:solidFill>
                <a:latin typeface="Times New Roman"/>
                <a:cs typeface="Times New Roman"/>
              </a:rPr>
              <a:t> </a:t>
            </a:r>
            <a:r>
              <a:rPr lang="en-US" sz="1500" err="1">
                <a:solidFill>
                  <a:srgbClr val="383838"/>
                </a:solidFill>
                <a:latin typeface="Times New Roman"/>
                <a:cs typeface="Times New Roman"/>
              </a:rPr>
              <a:t>hiện</a:t>
            </a:r>
            <a:r>
              <a:rPr lang="en-US" sz="1500" dirty="0">
                <a:solidFill>
                  <a:srgbClr val="383838"/>
                </a:solidFill>
                <a:latin typeface="Times New Roman"/>
                <a:cs typeface="Times New Roman"/>
              </a:rPr>
              <a:t> </a:t>
            </a:r>
            <a:r>
              <a:rPr lang="en-US" sz="1500" err="1">
                <a:solidFill>
                  <a:srgbClr val="383838"/>
                </a:solidFill>
                <a:latin typeface="Times New Roman"/>
                <a:cs typeface="Times New Roman"/>
              </a:rPr>
              <a:t>ra</a:t>
            </a:r>
            <a:r>
              <a:rPr lang="en-US" sz="1500" dirty="0">
                <a:solidFill>
                  <a:srgbClr val="383838"/>
                </a:solidFill>
                <a:latin typeface="Times New Roman"/>
                <a:cs typeface="Times New Roman"/>
              </a:rPr>
              <a:t> </a:t>
            </a:r>
            <a:r>
              <a:rPr lang="en-US" sz="1500" err="1">
                <a:solidFill>
                  <a:srgbClr val="383838"/>
                </a:solidFill>
                <a:latin typeface="Times New Roman"/>
                <a:cs typeface="Times New Roman"/>
              </a:rPr>
              <a:t>với</a:t>
            </a:r>
            <a:r>
              <a:rPr lang="en-US" sz="1500" dirty="0">
                <a:solidFill>
                  <a:srgbClr val="383838"/>
                </a:solidFill>
                <a:latin typeface="Times New Roman"/>
                <a:cs typeface="Times New Roman"/>
              </a:rPr>
              <a:t> </a:t>
            </a:r>
            <a:r>
              <a:rPr lang="en-US" sz="1500" err="1">
                <a:solidFill>
                  <a:srgbClr val="383838"/>
                </a:solidFill>
                <a:latin typeface="Times New Roman"/>
                <a:cs typeface="Times New Roman"/>
              </a:rPr>
              <a:t>danh</a:t>
            </a:r>
            <a:r>
              <a:rPr lang="en-US" sz="1500" dirty="0">
                <a:solidFill>
                  <a:srgbClr val="383838"/>
                </a:solidFill>
                <a:latin typeface="Times New Roman"/>
                <a:cs typeface="Times New Roman"/>
              </a:rPr>
              <a:t> </a:t>
            </a:r>
            <a:r>
              <a:rPr lang="en-US" sz="1500" err="1">
                <a:solidFill>
                  <a:srgbClr val="383838"/>
                </a:solidFill>
                <a:latin typeface="Times New Roman"/>
                <a:cs typeface="Times New Roman"/>
              </a:rPr>
              <a:t>sách</a:t>
            </a:r>
            <a:r>
              <a:rPr lang="en-US" sz="1500" dirty="0">
                <a:solidFill>
                  <a:srgbClr val="383838"/>
                </a:solidFill>
                <a:latin typeface="Times New Roman"/>
                <a:cs typeface="Times New Roman"/>
              </a:rPr>
              <a:t> </a:t>
            </a:r>
            <a:r>
              <a:rPr lang="en-US" sz="1500" err="1">
                <a:solidFill>
                  <a:srgbClr val="383838"/>
                </a:solidFill>
                <a:latin typeface="Times New Roman"/>
                <a:cs typeface="Times New Roman"/>
              </a:rPr>
              <a:t>ngày</a:t>
            </a:r>
            <a:r>
              <a:rPr lang="en-US" sz="1500" dirty="0">
                <a:solidFill>
                  <a:srgbClr val="383838"/>
                </a:solidFill>
                <a:latin typeface="Times New Roman"/>
                <a:cs typeface="Times New Roman"/>
              </a:rPr>
              <a:t> </a:t>
            </a:r>
            <a:r>
              <a:rPr lang="en-US" sz="1500" err="1">
                <a:solidFill>
                  <a:srgbClr val="383838"/>
                </a:solidFill>
                <a:latin typeface="Times New Roman"/>
                <a:cs typeface="Times New Roman"/>
              </a:rPr>
              <a:t>và</a:t>
            </a:r>
            <a:r>
              <a:rPr lang="en-US" sz="1500" dirty="0">
                <a:solidFill>
                  <a:srgbClr val="383838"/>
                </a:solidFill>
                <a:latin typeface="Times New Roman"/>
                <a:cs typeface="Times New Roman"/>
              </a:rPr>
              <a:t> </a:t>
            </a:r>
            <a:r>
              <a:rPr lang="en-US" sz="1500" err="1">
                <a:solidFill>
                  <a:srgbClr val="383838"/>
                </a:solidFill>
                <a:latin typeface="Times New Roman"/>
                <a:cs typeface="Times New Roman"/>
              </a:rPr>
              <a:t>khung</a:t>
            </a:r>
            <a:r>
              <a:rPr lang="en-US" sz="1500" dirty="0">
                <a:solidFill>
                  <a:srgbClr val="383838"/>
                </a:solidFill>
                <a:latin typeface="Times New Roman"/>
                <a:cs typeface="Times New Roman"/>
              </a:rPr>
              <a:t> </a:t>
            </a:r>
            <a:r>
              <a:rPr lang="en-US" sz="1500" err="1">
                <a:solidFill>
                  <a:srgbClr val="383838"/>
                </a:solidFill>
                <a:latin typeface="Times New Roman"/>
                <a:cs typeface="Times New Roman"/>
              </a:rPr>
              <a:t>giờ</a:t>
            </a:r>
            <a:r>
              <a:rPr lang="en-US" sz="1500" dirty="0">
                <a:solidFill>
                  <a:srgbClr val="383838"/>
                </a:solidFill>
                <a:latin typeface="Times New Roman"/>
                <a:cs typeface="Times New Roman"/>
              </a:rPr>
              <a:t> </a:t>
            </a:r>
            <a:r>
              <a:rPr lang="en-US" sz="1500" err="1">
                <a:solidFill>
                  <a:srgbClr val="383838"/>
                </a:solidFill>
                <a:latin typeface="Times New Roman"/>
                <a:cs typeface="Times New Roman"/>
              </a:rPr>
              <a:t>xem</a:t>
            </a:r>
            <a:r>
              <a:rPr lang="en-US" sz="1500" dirty="0">
                <a:solidFill>
                  <a:srgbClr val="383838"/>
                </a:solidFill>
                <a:latin typeface="Times New Roman"/>
                <a:cs typeface="Times New Roman"/>
              </a:rPr>
              <a:t> </a:t>
            </a:r>
            <a:r>
              <a:rPr lang="en-US" sz="1500" err="1">
                <a:solidFill>
                  <a:srgbClr val="383838"/>
                </a:solidFill>
                <a:latin typeface="Times New Roman"/>
                <a:cs typeface="Times New Roman"/>
              </a:rPr>
              <a:t>ứng</a:t>
            </a:r>
            <a:r>
              <a:rPr lang="en-US" sz="1500" dirty="0">
                <a:solidFill>
                  <a:srgbClr val="383838"/>
                </a:solidFill>
                <a:latin typeface="Times New Roman"/>
                <a:cs typeface="Times New Roman"/>
              </a:rPr>
              <a:t> </a:t>
            </a:r>
            <a:r>
              <a:rPr lang="en-US" sz="1500" err="1">
                <a:solidFill>
                  <a:srgbClr val="383838"/>
                </a:solidFill>
                <a:latin typeface="Times New Roman"/>
                <a:cs typeface="Times New Roman"/>
              </a:rPr>
              <a:t>với</a:t>
            </a:r>
            <a:r>
              <a:rPr lang="en-US" sz="1500" dirty="0">
                <a:solidFill>
                  <a:srgbClr val="383838"/>
                </a:solidFill>
                <a:latin typeface="Times New Roman"/>
                <a:cs typeface="Times New Roman"/>
              </a:rPr>
              <a:t> </a:t>
            </a:r>
            <a:r>
              <a:rPr lang="en-US" sz="1500" err="1">
                <a:solidFill>
                  <a:srgbClr val="383838"/>
                </a:solidFill>
                <a:latin typeface="Times New Roman"/>
                <a:cs typeface="Times New Roman"/>
              </a:rPr>
              <a:t>lịch</a:t>
            </a:r>
            <a:r>
              <a:rPr lang="en-US" sz="1500" dirty="0">
                <a:solidFill>
                  <a:srgbClr val="383838"/>
                </a:solidFill>
                <a:latin typeface="Times New Roman"/>
                <a:cs typeface="Times New Roman"/>
              </a:rPr>
              <a:t> </a:t>
            </a:r>
            <a:r>
              <a:rPr lang="en-US" sz="1500" err="1">
                <a:solidFill>
                  <a:srgbClr val="383838"/>
                </a:solidFill>
                <a:latin typeface="Times New Roman"/>
                <a:cs typeface="Times New Roman"/>
              </a:rPr>
              <a:t>xem</a:t>
            </a:r>
            <a:r>
              <a:rPr lang="en-US" sz="1500" dirty="0">
                <a:solidFill>
                  <a:srgbClr val="383838"/>
                </a:solidFill>
                <a:latin typeface="Times New Roman"/>
                <a:cs typeface="Times New Roman"/>
              </a:rPr>
              <a:t> </a:t>
            </a:r>
            <a:r>
              <a:rPr lang="en-US" sz="1500" err="1">
                <a:solidFill>
                  <a:srgbClr val="383838"/>
                </a:solidFill>
                <a:latin typeface="Times New Roman"/>
                <a:cs typeface="Times New Roman"/>
              </a:rPr>
              <a:t>đó</a:t>
            </a:r>
            <a:r>
              <a:rPr lang="en-US" sz="1500" dirty="0">
                <a:solidFill>
                  <a:srgbClr val="383838"/>
                </a:solidFill>
                <a:latin typeface="Times New Roman"/>
                <a:cs typeface="Times New Roman"/>
              </a:rPr>
              <a:t> -&gt; </a:t>
            </a:r>
            <a:r>
              <a:rPr lang="en-US" sz="1500" err="1">
                <a:solidFill>
                  <a:srgbClr val="383838"/>
                </a:solidFill>
                <a:latin typeface="Times New Roman"/>
                <a:cs typeface="Times New Roman"/>
              </a:rPr>
              <a:t>Khách</a:t>
            </a:r>
            <a:r>
              <a:rPr lang="en-US" sz="1500" dirty="0">
                <a:solidFill>
                  <a:srgbClr val="383838"/>
                </a:solidFill>
                <a:latin typeface="Times New Roman"/>
                <a:cs typeface="Times New Roman"/>
              </a:rPr>
              <a:t> </a:t>
            </a:r>
            <a:r>
              <a:rPr lang="en-US" sz="1500" err="1">
                <a:solidFill>
                  <a:srgbClr val="383838"/>
                </a:solidFill>
                <a:latin typeface="Times New Roman"/>
                <a:cs typeface="Times New Roman"/>
              </a:rPr>
              <a:t>hàng</a:t>
            </a:r>
            <a:r>
              <a:rPr lang="en-US" sz="1500" dirty="0">
                <a:solidFill>
                  <a:srgbClr val="383838"/>
                </a:solidFill>
                <a:latin typeface="Times New Roman"/>
                <a:cs typeface="Times New Roman"/>
              </a:rPr>
              <a:t> </a:t>
            </a:r>
            <a:r>
              <a:rPr lang="en-US" sz="1500" err="1">
                <a:solidFill>
                  <a:srgbClr val="383838"/>
                </a:solidFill>
                <a:latin typeface="Times New Roman"/>
                <a:cs typeface="Times New Roman"/>
              </a:rPr>
              <a:t>chọn</a:t>
            </a:r>
            <a:r>
              <a:rPr lang="en-US" sz="1500" dirty="0">
                <a:solidFill>
                  <a:srgbClr val="383838"/>
                </a:solidFill>
                <a:latin typeface="Times New Roman"/>
                <a:cs typeface="Times New Roman"/>
              </a:rPr>
              <a:t> 1 </a:t>
            </a:r>
            <a:r>
              <a:rPr lang="en-US" sz="1500" err="1">
                <a:solidFill>
                  <a:srgbClr val="383838"/>
                </a:solidFill>
                <a:latin typeface="Times New Roman"/>
                <a:cs typeface="Times New Roman"/>
              </a:rPr>
              <a:t>ngày</a:t>
            </a:r>
            <a:r>
              <a:rPr lang="en-US" sz="1500" dirty="0">
                <a:solidFill>
                  <a:srgbClr val="383838"/>
                </a:solidFill>
                <a:latin typeface="Times New Roman"/>
                <a:cs typeface="Times New Roman"/>
              </a:rPr>
              <a:t> </a:t>
            </a:r>
            <a:r>
              <a:rPr lang="en-US" sz="1500" err="1">
                <a:solidFill>
                  <a:srgbClr val="383838"/>
                </a:solidFill>
                <a:latin typeface="Times New Roman"/>
                <a:cs typeface="Times New Roman"/>
              </a:rPr>
              <a:t>và</a:t>
            </a:r>
            <a:r>
              <a:rPr lang="en-US" sz="1500" dirty="0">
                <a:solidFill>
                  <a:srgbClr val="383838"/>
                </a:solidFill>
                <a:latin typeface="Times New Roman"/>
                <a:cs typeface="Times New Roman"/>
              </a:rPr>
              <a:t> </a:t>
            </a:r>
            <a:r>
              <a:rPr lang="en-US" sz="1500" err="1">
                <a:solidFill>
                  <a:srgbClr val="383838"/>
                </a:solidFill>
                <a:latin typeface="Times New Roman"/>
                <a:cs typeface="Times New Roman"/>
              </a:rPr>
              <a:t>giờ</a:t>
            </a:r>
            <a:r>
              <a:rPr lang="en-US" sz="1500" dirty="0">
                <a:solidFill>
                  <a:srgbClr val="383838"/>
                </a:solidFill>
                <a:latin typeface="Times New Roman"/>
                <a:cs typeface="Times New Roman"/>
              </a:rPr>
              <a:t> </a:t>
            </a:r>
            <a:r>
              <a:rPr lang="en-US" sz="1500" err="1">
                <a:solidFill>
                  <a:srgbClr val="383838"/>
                </a:solidFill>
                <a:latin typeface="Times New Roman"/>
                <a:cs typeface="Times New Roman"/>
              </a:rPr>
              <a:t>bắt</a:t>
            </a:r>
            <a:r>
              <a:rPr lang="en-US" sz="1500" dirty="0">
                <a:solidFill>
                  <a:srgbClr val="383838"/>
                </a:solidFill>
                <a:latin typeface="Times New Roman"/>
                <a:cs typeface="Times New Roman"/>
              </a:rPr>
              <a:t> </a:t>
            </a:r>
            <a:r>
              <a:rPr lang="en-US" sz="1500" err="1">
                <a:solidFill>
                  <a:srgbClr val="383838"/>
                </a:solidFill>
                <a:latin typeface="Times New Roman"/>
                <a:cs typeface="Times New Roman"/>
              </a:rPr>
              <a:t>đầu</a:t>
            </a:r>
            <a:r>
              <a:rPr lang="en-US" sz="1500" dirty="0">
                <a:solidFill>
                  <a:srgbClr val="383838"/>
                </a:solidFill>
                <a:latin typeface="Times New Roman"/>
                <a:cs typeface="Times New Roman"/>
              </a:rPr>
              <a:t> </a:t>
            </a:r>
            <a:r>
              <a:rPr lang="en-US" sz="1500" err="1">
                <a:solidFill>
                  <a:srgbClr val="383838"/>
                </a:solidFill>
                <a:latin typeface="Times New Roman"/>
                <a:cs typeface="Times New Roman"/>
              </a:rPr>
              <a:t>xem</a:t>
            </a:r>
            <a:r>
              <a:rPr lang="en-US" sz="1500" dirty="0">
                <a:solidFill>
                  <a:srgbClr val="383838"/>
                </a:solidFill>
                <a:latin typeface="Times New Roman"/>
                <a:cs typeface="Times New Roman"/>
              </a:rPr>
              <a:t> </a:t>
            </a:r>
            <a:r>
              <a:rPr lang="en-US" sz="1500" err="1">
                <a:solidFill>
                  <a:srgbClr val="383838"/>
                </a:solidFill>
                <a:latin typeface="Times New Roman"/>
                <a:cs typeface="Times New Roman"/>
              </a:rPr>
              <a:t>phim</a:t>
            </a:r>
            <a:r>
              <a:rPr lang="en-US" sz="1500" dirty="0">
                <a:solidFill>
                  <a:srgbClr val="383838"/>
                </a:solidFill>
                <a:latin typeface="Times New Roman"/>
                <a:cs typeface="Times New Roman"/>
              </a:rPr>
              <a:t>-&gt; Giao </a:t>
            </a:r>
            <a:r>
              <a:rPr lang="en-US" sz="1500" err="1">
                <a:solidFill>
                  <a:srgbClr val="383838"/>
                </a:solidFill>
                <a:latin typeface="Times New Roman"/>
                <a:cs typeface="Times New Roman"/>
              </a:rPr>
              <a:t>diện</a:t>
            </a:r>
            <a:r>
              <a:rPr lang="en-US" sz="1500" dirty="0">
                <a:solidFill>
                  <a:srgbClr val="383838"/>
                </a:solidFill>
                <a:latin typeface="Times New Roman"/>
                <a:cs typeface="Times New Roman"/>
              </a:rPr>
              <a:t> </a:t>
            </a:r>
            <a:r>
              <a:rPr lang="en-US" sz="1500" err="1">
                <a:solidFill>
                  <a:srgbClr val="383838"/>
                </a:solidFill>
                <a:latin typeface="Times New Roman"/>
                <a:cs typeface="Times New Roman"/>
              </a:rPr>
              <a:t>chọn</a:t>
            </a:r>
            <a:r>
              <a:rPr lang="en-US" sz="1500" dirty="0">
                <a:solidFill>
                  <a:srgbClr val="383838"/>
                </a:solidFill>
                <a:latin typeface="Times New Roman"/>
                <a:cs typeface="Times New Roman"/>
              </a:rPr>
              <a:t> </a:t>
            </a:r>
            <a:r>
              <a:rPr lang="en-US" sz="1500" err="1">
                <a:solidFill>
                  <a:srgbClr val="383838"/>
                </a:solidFill>
                <a:latin typeface="Times New Roman"/>
                <a:cs typeface="Times New Roman"/>
              </a:rPr>
              <a:t>phòng</a:t>
            </a:r>
            <a:r>
              <a:rPr lang="en-US" sz="1500" dirty="0">
                <a:solidFill>
                  <a:srgbClr val="383838"/>
                </a:solidFill>
                <a:latin typeface="Times New Roman"/>
                <a:cs typeface="Times New Roman"/>
              </a:rPr>
              <a:t> </a:t>
            </a:r>
            <a:r>
              <a:rPr lang="en-US" sz="1500" err="1">
                <a:solidFill>
                  <a:srgbClr val="383838"/>
                </a:solidFill>
                <a:latin typeface="Times New Roman"/>
                <a:cs typeface="Times New Roman"/>
              </a:rPr>
              <a:t>xem</a:t>
            </a:r>
            <a:r>
              <a:rPr lang="en-US" sz="1500" dirty="0">
                <a:solidFill>
                  <a:srgbClr val="383838"/>
                </a:solidFill>
                <a:latin typeface="Times New Roman"/>
                <a:cs typeface="Times New Roman"/>
              </a:rPr>
              <a:t> </a:t>
            </a:r>
            <a:r>
              <a:rPr lang="en-US" sz="1500" err="1">
                <a:solidFill>
                  <a:srgbClr val="383838"/>
                </a:solidFill>
                <a:latin typeface="Times New Roman"/>
                <a:cs typeface="Times New Roman"/>
              </a:rPr>
              <a:t>hiện</a:t>
            </a:r>
            <a:r>
              <a:rPr lang="en-US" sz="1500" dirty="0">
                <a:solidFill>
                  <a:srgbClr val="383838"/>
                </a:solidFill>
                <a:latin typeface="Times New Roman"/>
                <a:cs typeface="Times New Roman"/>
              </a:rPr>
              <a:t> </a:t>
            </a:r>
            <a:r>
              <a:rPr lang="en-US" sz="1500" err="1">
                <a:solidFill>
                  <a:srgbClr val="383838"/>
                </a:solidFill>
                <a:latin typeface="Times New Roman"/>
                <a:cs typeface="Times New Roman"/>
              </a:rPr>
              <a:t>ra</a:t>
            </a:r>
            <a:r>
              <a:rPr lang="en-US" sz="1500" dirty="0">
                <a:solidFill>
                  <a:srgbClr val="383838"/>
                </a:solidFill>
                <a:latin typeface="Times New Roman"/>
                <a:cs typeface="Times New Roman"/>
              </a:rPr>
              <a:t> </a:t>
            </a:r>
            <a:r>
              <a:rPr lang="en-US" sz="1500" err="1">
                <a:solidFill>
                  <a:srgbClr val="383838"/>
                </a:solidFill>
                <a:latin typeface="Times New Roman"/>
                <a:cs typeface="Times New Roman"/>
              </a:rPr>
              <a:t>với</a:t>
            </a:r>
            <a:r>
              <a:rPr lang="en-US" sz="1500" dirty="0">
                <a:solidFill>
                  <a:srgbClr val="383838"/>
                </a:solidFill>
                <a:latin typeface="Times New Roman"/>
                <a:cs typeface="Times New Roman"/>
              </a:rPr>
              <a:t> </a:t>
            </a:r>
            <a:r>
              <a:rPr lang="en-US" sz="1500" err="1">
                <a:solidFill>
                  <a:srgbClr val="383838"/>
                </a:solidFill>
                <a:latin typeface="Times New Roman"/>
                <a:cs typeface="Times New Roman"/>
              </a:rPr>
              <a:t>các</a:t>
            </a:r>
            <a:r>
              <a:rPr lang="en-US" sz="1500" dirty="0">
                <a:solidFill>
                  <a:srgbClr val="383838"/>
                </a:solidFill>
                <a:latin typeface="Times New Roman"/>
                <a:cs typeface="Times New Roman"/>
              </a:rPr>
              <a:t> </a:t>
            </a:r>
            <a:r>
              <a:rPr lang="en-US" sz="1500" err="1">
                <a:solidFill>
                  <a:srgbClr val="383838"/>
                </a:solidFill>
                <a:latin typeface="Times New Roman"/>
                <a:cs typeface="Times New Roman"/>
              </a:rPr>
              <a:t>trường</a:t>
            </a:r>
            <a:r>
              <a:rPr lang="en-US" sz="1500" dirty="0">
                <a:solidFill>
                  <a:srgbClr val="383838"/>
                </a:solidFill>
                <a:latin typeface="Times New Roman"/>
                <a:cs typeface="Times New Roman"/>
              </a:rPr>
              <a:t> </a:t>
            </a:r>
            <a:r>
              <a:rPr lang="en-US" sz="1500" err="1">
                <a:solidFill>
                  <a:srgbClr val="383838"/>
                </a:solidFill>
                <a:latin typeface="Times New Roman"/>
                <a:cs typeface="Times New Roman"/>
              </a:rPr>
              <a:t>phòng</a:t>
            </a:r>
            <a:r>
              <a:rPr lang="en-US" sz="1500" dirty="0">
                <a:solidFill>
                  <a:srgbClr val="383838"/>
                </a:solidFill>
                <a:latin typeface="Times New Roman"/>
                <a:cs typeface="Times New Roman"/>
              </a:rPr>
              <a:t>, </a:t>
            </a:r>
            <a:r>
              <a:rPr lang="en-US" sz="1500" err="1">
                <a:solidFill>
                  <a:srgbClr val="383838"/>
                </a:solidFill>
                <a:latin typeface="Times New Roman"/>
                <a:cs typeface="Times New Roman"/>
              </a:rPr>
              <a:t>hạng</a:t>
            </a:r>
            <a:r>
              <a:rPr lang="en-US" sz="1500" dirty="0">
                <a:solidFill>
                  <a:srgbClr val="383838"/>
                </a:solidFill>
                <a:latin typeface="Times New Roman"/>
                <a:cs typeface="Times New Roman"/>
              </a:rPr>
              <a:t>, </a:t>
            </a:r>
            <a:r>
              <a:rPr lang="en-US" sz="1500" err="1">
                <a:solidFill>
                  <a:srgbClr val="383838"/>
                </a:solidFill>
                <a:latin typeface="Times New Roman"/>
                <a:cs typeface="Times New Roman"/>
              </a:rPr>
              <a:t>sức</a:t>
            </a:r>
            <a:r>
              <a:rPr lang="en-US" sz="1500" dirty="0">
                <a:solidFill>
                  <a:srgbClr val="383838"/>
                </a:solidFill>
                <a:latin typeface="Times New Roman"/>
                <a:cs typeface="Times New Roman"/>
              </a:rPr>
              <a:t> </a:t>
            </a:r>
            <a:r>
              <a:rPr lang="en-US" sz="1500" err="1">
                <a:solidFill>
                  <a:srgbClr val="383838"/>
                </a:solidFill>
                <a:latin typeface="Times New Roman"/>
                <a:cs typeface="Times New Roman"/>
              </a:rPr>
              <a:t>chứa</a:t>
            </a:r>
            <a:r>
              <a:rPr lang="en-US" sz="1500" dirty="0">
                <a:solidFill>
                  <a:srgbClr val="383838"/>
                </a:solidFill>
                <a:latin typeface="Times New Roman"/>
                <a:cs typeface="Times New Roman"/>
              </a:rPr>
              <a:t> -&gt; </a:t>
            </a:r>
            <a:r>
              <a:rPr lang="en-US" sz="1500" err="1">
                <a:solidFill>
                  <a:srgbClr val="383838"/>
                </a:solidFill>
                <a:latin typeface="Times New Roman"/>
                <a:cs typeface="Times New Roman"/>
              </a:rPr>
              <a:t>Khách</a:t>
            </a:r>
            <a:r>
              <a:rPr lang="en-US" sz="1500" dirty="0">
                <a:solidFill>
                  <a:srgbClr val="383838"/>
                </a:solidFill>
                <a:latin typeface="Times New Roman"/>
                <a:cs typeface="Times New Roman"/>
              </a:rPr>
              <a:t> </a:t>
            </a:r>
            <a:r>
              <a:rPr lang="en-US" sz="1500" err="1">
                <a:solidFill>
                  <a:srgbClr val="383838"/>
                </a:solidFill>
                <a:latin typeface="Times New Roman"/>
                <a:cs typeface="Times New Roman"/>
              </a:rPr>
              <a:t>hàng</a:t>
            </a:r>
            <a:r>
              <a:rPr lang="en-US" sz="1500" dirty="0">
                <a:solidFill>
                  <a:srgbClr val="383838"/>
                </a:solidFill>
                <a:latin typeface="Times New Roman"/>
                <a:cs typeface="Times New Roman"/>
              </a:rPr>
              <a:t> </a:t>
            </a:r>
            <a:r>
              <a:rPr lang="en-US" sz="1500" err="1">
                <a:solidFill>
                  <a:srgbClr val="383838"/>
                </a:solidFill>
                <a:latin typeface="Times New Roman"/>
                <a:cs typeface="Times New Roman"/>
              </a:rPr>
              <a:t>chọn</a:t>
            </a:r>
            <a:r>
              <a:rPr lang="en-US" sz="1500" dirty="0">
                <a:solidFill>
                  <a:srgbClr val="383838"/>
                </a:solidFill>
                <a:latin typeface="Times New Roman"/>
                <a:cs typeface="Times New Roman"/>
              </a:rPr>
              <a:t> 1 </a:t>
            </a:r>
            <a:r>
              <a:rPr lang="en-US" sz="1500" err="1">
                <a:solidFill>
                  <a:srgbClr val="383838"/>
                </a:solidFill>
                <a:latin typeface="Times New Roman"/>
                <a:cs typeface="Times New Roman"/>
              </a:rPr>
              <a:t>phòng</a:t>
            </a:r>
            <a:r>
              <a:rPr lang="en-US" sz="1500" dirty="0">
                <a:solidFill>
                  <a:srgbClr val="383838"/>
                </a:solidFill>
                <a:latin typeface="Times New Roman"/>
                <a:cs typeface="Times New Roman"/>
              </a:rPr>
              <a:t> </a:t>
            </a:r>
            <a:r>
              <a:rPr lang="en-US" sz="1500" err="1">
                <a:solidFill>
                  <a:srgbClr val="383838"/>
                </a:solidFill>
                <a:latin typeface="Times New Roman"/>
                <a:cs typeface="Times New Roman"/>
              </a:rPr>
              <a:t>xem</a:t>
            </a:r>
            <a:r>
              <a:rPr lang="en-US" sz="1500" dirty="0">
                <a:solidFill>
                  <a:srgbClr val="383838"/>
                </a:solidFill>
                <a:latin typeface="Times New Roman"/>
                <a:cs typeface="Times New Roman"/>
              </a:rPr>
              <a:t> -&gt; Giao </a:t>
            </a:r>
            <a:r>
              <a:rPr lang="en-US" sz="1500" err="1">
                <a:solidFill>
                  <a:srgbClr val="383838"/>
                </a:solidFill>
                <a:latin typeface="Times New Roman"/>
                <a:cs typeface="Times New Roman"/>
              </a:rPr>
              <a:t>diện</a:t>
            </a:r>
            <a:r>
              <a:rPr lang="en-US" sz="1500" dirty="0">
                <a:solidFill>
                  <a:srgbClr val="383838"/>
                </a:solidFill>
                <a:latin typeface="Times New Roman"/>
                <a:cs typeface="Times New Roman"/>
              </a:rPr>
              <a:t> </a:t>
            </a:r>
            <a:r>
              <a:rPr lang="en-US" sz="1500" err="1">
                <a:solidFill>
                  <a:srgbClr val="383838"/>
                </a:solidFill>
                <a:latin typeface="Times New Roman"/>
                <a:cs typeface="Times New Roman"/>
              </a:rPr>
              <a:t>chọn</a:t>
            </a:r>
            <a:r>
              <a:rPr lang="en-US" sz="1500" dirty="0">
                <a:solidFill>
                  <a:srgbClr val="383838"/>
                </a:solidFill>
                <a:latin typeface="Times New Roman"/>
                <a:cs typeface="Times New Roman"/>
              </a:rPr>
              <a:t> </a:t>
            </a:r>
            <a:r>
              <a:rPr lang="en-US" sz="1500" err="1">
                <a:solidFill>
                  <a:srgbClr val="383838"/>
                </a:solidFill>
                <a:latin typeface="Times New Roman"/>
                <a:cs typeface="Times New Roman"/>
              </a:rPr>
              <a:t>ghế</a:t>
            </a:r>
            <a:r>
              <a:rPr lang="en-US" sz="1500" dirty="0">
                <a:solidFill>
                  <a:srgbClr val="383838"/>
                </a:solidFill>
                <a:latin typeface="Times New Roman"/>
                <a:cs typeface="Times New Roman"/>
              </a:rPr>
              <a:t> </a:t>
            </a:r>
            <a:r>
              <a:rPr lang="en-US" sz="1500" err="1">
                <a:solidFill>
                  <a:srgbClr val="383838"/>
                </a:solidFill>
                <a:latin typeface="Times New Roman"/>
                <a:cs typeface="Times New Roman"/>
              </a:rPr>
              <a:t>ngồi</a:t>
            </a:r>
            <a:r>
              <a:rPr lang="en-US" sz="1500" dirty="0">
                <a:solidFill>
                  <a:srgbClr val="383838"/>
                </a:solidFill>
                <a:latin typeface="Times New Roman"/>
                <a:cs typeface="Times New Roman"/>
              </a:rPr>
              <a:t> </a:t>
            </a:r>
            <a:r>
              <a:rPr lang="en-US" sz="1500" err="1">
                <a:solidFill>
                  <a:srgbClr val="383838"/>
                </a:solidFill>
                <a:latin typeface="Times New Roman"/>
                <a:cs typeface="Times New Roman"/>
              </a:rPr>
              <a:t>hiện</a:t>
            </a:r>
            <a:r>
              <a:rPr lang="en-US" sz="1500" dirty="0">
                <a:solidFill>
                  <a:srgbClr val="383838"/>
                </a:solidFill>
                <a:latin typeface="Times New Roman"/>
                <a:cs typeface="Times New Roman"/>
              </a:rPr>
              <a:t> </a:t>
            </a:r>
            <a:r>
              <a:rPr lang="en-US" sz="1500" err="1">
                <a:solidFill>
                  <a:srgbClr val="383838"/>
                </a:solidFill>
                <a:latin typeface="Times New Roman"/>
                <a:cs typeface="Times New Roman"/>
              </a:rPr>
              <a:t>ra</a:t>
            </a:r>
            <a:r>
              <a:rPr lang="en-US" sz="1500" dirty="0">
                <a:solidFill>
                  <a:srgbClr val="383838"/>
                </a:solidFill>
                <a:latin typeface="Times New Roman"/>
                <a:cs typeface="Times New Roman"/>
              </a:rPr>
              <a:t> </a:t>
            </a:r>
            <a:r>
              <a:rPr lang="en-US" sz="1500" err="1">
                <a:solidFill>
                  <a:srgbClr val="383838"/>
                </a:solidFill>
                <a:latin typeface="Times New Roman"/>
                <a:cs typeface="Times New Roman"/>
              </a:rPr>
              <a:t>với</a:t>
            </a:r>
            <a:r>
              <a:rPr lang="en-US" sz="1500" dirty="0">
                <a:solidFill>
                  <a:srgbClr val="383838"/>
                </a:solidFill>
                <a:latin typeface="Times New Roman"/>
                <a:cs typeface="Times New Roman"/>
              </a:rPr>
              <a:t> </a:t>
            </a:r>
            <a:r>
              <a:rPr lang="en-US" sz="1500" err="1">
                <a:solidFill>
                  <a:srgbClr val="383838"/>
                </a:solidFill>
                <a:latin typeface="Times New Roman"/>
                <a:cs typeface="Times New Roman"/>
              </a:rPr>
              <a:t>tên</a:t>
            </a:r>
            <a:r>
              <a:rPr lang="en-US" sz="1500" dirty="0">
                <a:solidFill>
                  <a:srgbClr val="383838"/>
                </a:solidFill>
                <a:latin typeface="Times New Roman"/>
                <a:cs typeface="Times New Roman"/>
              </a:rPr>
              <a:t> </a:t>
            </a:r>
            <a:r>
              <a:rPr lang="en-US" sz="1500" err="1">
                <a:solidFill>
                  <a:srgbClr val="383838"/>
                </a:solidFill>
                <a:latin typeface="Times New Roman"/>
                <a:cs typeface="Times New Roman"/>
              </a:rPr>
              <a:t>các</a:t>
            </a:r>
            <a:r>
              <a:rPr lang="en-US" sz="1500" dirty="0">
                <a:solidFill>
                  <a:srgbClr val="383838"/>
                </a:solidFill>
                <a:latin typeface="Times New Roman"/>
                <a:cs typeface="Times New Roman"/>
              </a:rPr>
              <a:t> </a:t>
            </a:r>
            <a:r>
              <a:rPr lang="en-US" sz="1500" err="1">
                <a:solidFill>
                  <a:srgbClr val="383838"/>
                </a:solidFill>
                <a:latin typeface="Times New Roman"/>
                <a:cs typeface="Times New Roman"/>
              </a:rPr>
              <a:t>ghế</a:t>
            </a:r>
            <a:r>
              <a:rPr lang="en-US" sz="1500" dirty="0">
                <a:solidFill>
                  <a:srgbClr val="383838"/>
                </a:solidFill>
                <a:latin typeface="Times New Roman"/>
                <a:cs typeface="Times New Roman"/>
              </a:rPr>
              <a:t> -&gt; </a:t>
            </a:r>
            <a:r>
              <a:rPr lang="en-US" sz="1500" err="1">
                <a:solidFill>
                  <a:srgbClr val="383838"/>
                </a:solidFill>
                <a:latin typeface="Times New Roman"/>
                <a:cs typeface="Times New Roman"/>
              </a:rPr>
              <a:t>Khách</a:t>
            </a:r>
            <a:r>
              <a:rPr lang="en-US" sz="1500" dirty="0">
                <a:solidFill>
                  <a:srgbClr val="383838"/>
                </a:solidFill>
                <a:latin typeface="Times New Roman"/>
                <a:cs typeface="Times New Roman"/>
              </a:rPr>
              <a:t> </a:t>
            </a:r>
            <a:r>
              <a:rPr lang="en-US" sz="1500" err="1">
                <a:solidFill>
                  <a:srgbClr val="383838"/>
                </a:solidFill>
                <a:latin typeface="Times New Roman"/>
                <a:cs typeface="Times New Roman"/>
              </a:rPr>
              <a:t>chọn</a:t>
            </a:r>
            <a:r>
              <a:rPr lang="en-US" sz="1500" dirty="0">
                <a:solidFill>
                  <a:srgbClr val="383838"/>
                </a:solidFill>
                <a:latin typeface="Times New Roman"/>
                <a:cs typeface="Times New Roman"/>
              </a:rPr>
              <a:t> 1 </a:t>
            </a:r>
            <a:r>
              <a:rPr lang="en-US" sz="1500" err="1">
                <a:solidFill>
                  <a:srgbClr val="383838"/>
                </a:solidFill>
                <a:latin typeface="Times New Roman"/>
                <a:cs typeface="Times New Roman"/>
              </a:rPr>
              <a:t>ghế</a:t>
            </a:r>
            <a:r>
              <a:rPr lang="en-US" sz="1500" dirty="0">
                <a:solidFill>
                  <a:srgbClr val="383838"/>
                </a:solidFill>
                <a:latin typeface="Times New Roman"/>
                <a:cs typeface="Times New Roman"/>
              </a:rPr>
              <a:t> -&gt; Giao </a:t>
            </a:r>
            <a:r>
              <a:rPr lang="en-US" sz="1500" err="1">
                <a:solidFill>
                  <a:srgbClr val="383838"/>
                </a:solidFill>
                <a:latin typeface="Times New Roman"/>
                <a:cs typeface="Times New Roman"/>
              </a:rPr>
              <a:t>diện</a:t>
            </a:r>
            <a:r>
              <a:rPr lang="en-US" sz="1500" dirty="0">
                <a:solidFill>
                  <a:srgbClr val="383838"/>
                </a:solidFill>
                <a:latin typeface="Times New Roman"/>
                <a:cs typeface="Times New Roman"/>
              </a:rPr>
              <a:t> </a:t>
            </a:r>
            <a:r>
              <a:rPr lang="en-US" sz="1500" err="1">
                <a:solidFill>
                  <a:srgbClr val="383838"/>
                </a:solidFill>
                <a:latin typeface="Times New Roman"/>
                <a:cs typeface="Times New Roman"/>
              </a:rPr>
              <a:t>thanh</a:t>
            </a:r>
            <a:r>
              <a:rPr lang="en-US" sz="1500" dirty="0">
                <a:solidFill>
                  <a:srgbClr val="383838"/>
                </a:solidFill>
                <a:latin typeface="Times New Roman"/>
                <a:cs typeface="Times New Roman"/>
              </a:rPr>
              <a:t> </a:t>
            </a:r>
            <a:r>
              <a:rPr lang="en-US" sz="1500" err="1">
                <a:solidFill>
                  <a:srgbClr val="383838"/>
                </a:solidFill>
                <a:latin typeface="Times New Roman"/>
                <a:cs typeface="Times New Roman"/>
              </a:rPr>
              <a:t>toán</a:t>
            </a:r>
            <a:r>
              <a:rPr lang="en-US" sz="1500" dirty="0">
                <a:solidFill>
                  <a:srgbClr val="383838"/>
                </a:solidFill>
                <a:latin typeface="Times New Roman"/>
                <a:cs typeface="Times New Roman"/>
              </a:rPr>
              <a:t> </a:t>
            </a:r>
            <a:r>
              <a:rPr lang="en-US" sz="1500" err="1">
                <a:solidFill>
                  <a:srgbClr val="383838"/>
                </a:solidFill>
                <a:latin typeface="Times New Roman"/>
                <a:cs typeface="Times New Roman"/>
              </a:rPr>
              <a:t>hiện</a:t>
            </a:r>
            <a:r>
              <a:rPr lang="en-US" sz="1500" dirty="0">
                <a:solidFill>
                  <a:srgbClr val="383838"/>
                </a:solidFill>
                <a:latin typeface="Times New Roman"/>
                <a:cs typeface="Times New Roman"/>
              </a:rPr>
              <a:t> </a:t>
            </a:r>
            <a:r>
              <a:rPr lang="en-US" sz="1500" err="1">
                <a:solidFill>
                  <a:srgbClr val="383838"/>
                </a:solidFill>
                <a:latin typeface="Times New Roman"/>
                <a:cs typeface="Times New Roman"/>
              </a:rPr>
              <a:t>ra</a:t>
            </a:r>
            <a:r>
              <a:rPr lang="en-US" sz="1500" dirty="0">
                <a:solidFill>
                  <a:srgbClr val="383838"/>
                </a:solidFill>
                <a:latin typeface="Times New Roman"/>
                <a:cs typeface="Times New Roman"/>
              </a:rPr>
              <a:t> </a:t>
            </a:r>
            <a:r>
              <a:rPr lang="en-US" sz="1500" err="1">
                <a:solidFill>
                  <a:srgbClr val="383838"/>
                </a:solidFill>
                <a:latin typeface="Times New Roman"/>
                <a:cs typeface="Times New Roman"/>
              </a:rPr>
              <a:t>với</a:t>
            </a:r>
            <a:r>
              <a:rPr lang="en-US" sz="1500" dirty="0">
                <a:solidFill>
                  <a:srgbClr val="383838"/>
                </a:solidFill>
                <a:latin typeface="Times New Roman"/>
                <a:cs typeface="Times New Roman"/>
              </a:rPr>
              <a:t> </a:t>
            </a:r>
            <a:r>
              <a:rPr lang="en-US" sz="1500" err="1">
                <a:solidFill>
                  <a:srgbClr val="383838"/>
                </a:solidFill>
                <a:latin typeface="Times New Roman"/>
                <a:cs typeface="Times New Roman"/>
              </a:rPr>
              <a:t>các</a:t>
            </a:r>
            <a:r>
              <a:rPr lang="en-US" sz="1500" dirty="0">
                <a:solidFill>
                  <a:srgbClr val="383838"/>
                </a:solidFill>
                <a:latin typeface="Times New Roman"/>
                <a:cs typeface="Times New Roman"/>
              </a:rPr>
              <a:t> </a:t>
            </a:r>
            <a:r>
              <a:rPr lang="en-US" sz="1500" err="1">
                <a:solidFill>
                  <a:srgbClr val="383838"/>
                </a:solidFill>
                <a:latin typeface="Times New Roman"/>
                <a:cs typeface="Times New Roman"/>
              </a:rPr>
              <a:t>thông</a:t>
            </a:r>
            <a:r>
              <a:rPr lang="en-US" sz="1500" dirty="0">
                <a:solidFill>
                  <a:srgbClr val="383838"/>
                </a:solidFill>
                <a:latin typeface="Times New Roman"/>
                <a:cs typeface="Times New Roman"/>
              </a:rPr>
              <a:t> tin: </a:t>
            </a:r>
            <a:r>
              <a:rPr lang="en-US" sz="1500" err="1">
                <a:solidFill>
                  <a:srgbClr val="383838"/>
                </a:solidFill>
                <a:latin typeface="Times New Roman"/>
                <a:cs typeface="Times New Roman"/>
              </a:rPr>
              <a:t>tên</a:t>
            </a:r>
            <a:r>
              <a:rPr lang="en-US" sz="1500" dirty="0">
                <a:solidFill>
                  <a:srgbClr val="383838"/>
                </a:solidFill>
                <a:latin typeface="Times New Roman"/>
                <a:cs typeface="Times New Roman"/>
              </a:rPr>
              <a:t> chi </a:t>
            </a:r>
            <a:r>
              <a:rPr lang="en-US" sz="1500" err="1">
                <a:solidFill>
                  <a:srgbClr val="383838"/>
                </a:solidFill>
                <a:latin typeface="Times New Roman"/>
                <a:cs typeface="Times New Roman"/>
              </a:rPr>
              <a:t>nhánh</a:t>
            </a:r>
            <a:r>
              <a:rPr lang="en-US" sz="1500" dirty="0">
                <a:solidFill>
                  <a:srgbClr val="383838"/>
                </a:solidFill>
                <a:latin typeface="Times New Roman"/>
                <a:cs typeface="Times New Roman"/>
              </a:rPr>
              <a:t>, </a:t>
            </a:r>
            <a:r>
              <a:rPr lang="en-US" sz="1500" err="1">
                <a:solidFill>
                  <a:srgbClr val="383838"/>
                </a:solidFill>
                <a:latin typeface="Times New Roman"/>
                <a:cs typeface="Times New Roman"/>
              </a:rPr>
              <a:t>số</a:t>
            </a:r>
            <a:r>
              <a:rPr lang="en-US" sz="1500" dirty="0">
                <a:solidFill>
                  <a:srgbClr val="383838"/>
                </a:solidFill>
                <a:latin typeface="Times New Roman"/>
                <a:cs typeface="Times New Roman"/>
              </a:rPr>
              <a:t> </a:t>
            </a:r>
            <a:r>
              <a:rPr lang="en-US" sz="1500" err="1">
                <a:solidFill>
                  <a:srgbClr val="383838"/>
                </a:solidFill>
                <a:latin typeface="Times New Roman"/>
                <a:cs typeface="Times New Roman"/>
              </a:rPr>
              <a:t>hiệu</a:t>
            </a:r>
            <a:r>
              <a:rPr lang="en-US" sz="1500" dirty="0">
                <a:solidFill>
                  <a:srgbClr val="383838"/>
                </a:solidFill>
                <a:latin typeface="Times New Roman"/>
                <a:cs typeface="Times New Roman"/>
              </a:rPr>
              <a:t> </a:t>
            </a:r>
            <a:r>
              <a:rPr lang="en-US" sz="1500" err="1">
                <a:solidFill>
                  <a:srgbClr val="383838"/>
                </a:solidFill>
                <a:latin typeface="Times New Roman"/>
                <a:cs typeface="Times New Roman"/>
              </a:rPr>
              <a:t>phòng</a:t>
            </a:r>
            <a:r>
              <a:rPr lang="en-US" sz="1500" dirty="0">
                <a:solidFill>
                  <a:srgbClr val="383838"/>
                </a:solidFill>
                <a:latin typeface="Times New Roman"/>
                <a:cs typeface="Times New Roman"/>
              </a:rPr>
              <a:t> </a:t>
            </a:r>
            <a:r>
              <a:rPr lang="en-US" sz="1500" err="1">
                <a:solidFill>
                  <a:srgbClr val="383838"/>
                </a:solidFill>
                <a:latin typeface="Times New Roman"/>
                <a:cs typeface="Times New Roman"/>
              </a:rPr>
              <a:t>chiếu</a:t>
            </a:r>
            <a:r>
              <a:rPr lang="en-US" sz="1500" dirty="0">
                <a:solidFill>
                  <a:srgbClr val="383838"/>
                </a:solidFill>
                <a:latin typeface="Times New Roman"/>
                <a:cs typeface="Times New Roman"/>
              </a:rPr>
              <a:t>, </a:t>
            </a:r>
            <a:r>
              <a:rPr lang="en-US" sz="1500" err="1">
                <a:solidFill>
                  <a:srgbClr val="383838"/>
                </a:solidFill>
                <a:latin typeface="Times New Roman"/>
                <a:cs typeface="Times New Roman"/>
              </a:rPr>
              <a:t>ngày</a:t>
            </a:r>
            <a:r>
              <a:rPr lang="en-US" sz="1500" dirty="0">
                <a:solidFill>
                  <a:srgbClr val="383838"/>
                </a:solidFill>
                <a:latin typeface="Times New Roman"/>
                <a:cs typeface="Times New Roman"/>
              </a:rPr>
              <a:t> </a:t>
            </a:r>
            <a:r>
              <a:rPr lang="en-US" sz="1500" err="1">
                <a:solidFill>
                  <a:srgbClr val="383838"/>
                </a:solidFill>
                <a:latin typeface="Times New Roman"/>
                <a:cs typeface="Times New Roman"/>
              </a:rPr>
              <a:t>giờ</a:t>
            </a:r>
            <a:r>
              <a:rPr lang="en-US" sz="1500" dirty="0">
                <a:solidFill>
                  <a:srgbClr val="383838"/>
                </a:solidFill>
                <a:latin typeface="Times New Roman"/>
                <a:cs typeface="Times New Roman"/>
              </a:rPr>
              <a:t> </a:t>
            </a:r>
            <a:r>
              <a:rPr lang="en-US" sz="1500" err="1">
                <a:solidFill>
                  <a:srgbClr val="383838"/>
                </a:solidFill>
                <a:latin typeface="Times New Roman"/>
                <a:cs typeface="Times New Roman"/>
              </a:rPr>
              <a:t>chiếu</a:t>
            </a:r>
            <a:r>
              <a:rPr lang="en-US" sz="1500" dirty="0">
                <a:solidFill>
                  <a:srgbClr val="383838"/>
                </a:solidFill>
                <a:latin typeface="Times New Roman"/>
                <a:cs typeface="Times New Roman"/>
              </a:rPr>
              <a:t>, </a:t>
            </a:r>
            <a:r>
              <a:rPr lang="en-US" sz="1500" err="1">
                <a:solidFill>
                  <a:srgbClr val="383838"/>
                </a:solidFill>
                <a:latin typeface="Times New Roman"/>
                <a:cs typeface="Times New Roman"/>
              </a:rPr>
              <a:t>tên</a:t>
            </a:r>
            <a:r>
              <a:rPr lang="en-US" sz="1500" dirty="0">
                <a:solidFill>
                  <a:srgbClr val="383838"/>
                </a:solidFill>
                <a:latin typeface="Times New Roman"/>
                <a:cs typeface="Times New Roman"/>
              </a:rPr>
              <a:t> </a:t>
            </a:r>
            <a:r>
              <a:rPr lang="en-US" sz="1500" err="1">
                <a:solidFill>
                  <a:srgbClr val="383838"/>
                </a:solidFill>
                <a:latin typeface="Times New Roman"/>
                <a:cs typeface="Times New Roman"/>
              </a:rPr>
              <a:t>phim</a:t>
            </a:r>
            <a:r>
              <a:rPr lang="en-US" sz="1500" dirty="0">
                <a:solidFill>
                  <a:srgbClr val="383838"/>
                </a:solidFill>
                <a:latin typeface="Times New Roman"/>
                <a:cs typeface="Times New Roman"/>
              </a:rPr>
              <a:t>, </a:t>
            </a:r>
            <a:r>
              <a:rPr lang="en-US" sz="1500" err="1">
                <a:solidFill>
                  <a:srgbClr val="383838"/>
                </a:solidFill>
                <a:latin typeface="Times New Roman"/>
                <a:cs typeface="Times New Roman"/>
              </a:rPr>
              <a:t>số</a:t>
            </a:r>
            <a:r>
              <a:rPr lang="en-US" sz="1500" dirty="0">
                <a:solidFill>
                  <a:srgbClr val="383838"/>
                </a:solidFill>
                <a:latin typeface="Times New Roman"/>
                <a:cs typeface="Times New Roman"/>
              </a:rPr>
              <a:t> </a:t>
            </a:r>
            <a:r>
              <a:rPr lang="en-US" sz="1500" err="1">
                <a:solidFill>
                  <a:srgbClr val="383838"/>
                </a:solidFill>
                <a:latin typeface="Times New Roman"/>
                <a:cs typeface="Times New Roman"/>
              </a:rPr>
              <a:t>lượng</a:t>
            </a:r>
            <a:r>
              <a:rPr lang="en-US" sz="1500" dirty="0">
                <a:solidFill>
                  <a:srgbClr val="383838"/>
                </a:solidFill>
                <a:latin typeface="Times New Roman"/>
                <a:cs typeface="Times New Roman"/>
              </a:rPr>
              <a:t> </a:t>
            </a:r>
            <a:r>
              <a:rPr lang="en-US" sz="1500" err="1">
                <a:solidFill>
                  <a:srgbClr val="383838"/>
                </a:solidFill>
                <a:latin typeface="Times New Roman"/>
                <a:cs typeface="Times New Roman"/>
              </a:rPr>
              <a:t>vé</a:t>
            </a:r>
            <a:r>
              <a:rPr lang="en-US" sz="1500" dirty="0">
                <a:solidFill>
                  <a:srgbClr val="383838"/>
                </a:solidFill>
                <a:latin typeface="Times New Roman"/>
                <a:cs typeface="Times New Roman"/>
              </a:rPr>
              <a:t>, </a:t>
            </a:r>
            <a:r>
              <a:rPr lang="en-US" sz="1500" err="1">
                <a:solidFill>
                  <a:srgbClr val="383838"/>
                </a:solidFill>
                <a:latin typeface="Times New Roman"/>
                <a:cs typeface="Times New Roman"/>
              </a:rPr>
              <a:t>giá</a:t>
            </a:r>
            <a:r>
              <a:rPr lang="en-US" sz="1500" dirty="0">
                <a:solidFill>
                  <a:srgbClr val="383838"/>
                </a:solidFill>
                <a:latin typeface="Times New Roman"/>
                <a:cs typeface="Times New Roman"/>
              </a:rPr>
              <a:t> </a:t>
            </a:r>
            <a:r>
              <a:rPr lang="en-US" sz="1500" err="1">
                <a:solidFill>
                  <a:srgbClr val="383838"/>
                </a:solidFill>
                <a:latin typeface="Times New Roman"/>
                <a:cs typeface="Times New Roman"/>
              </a:rPr>
              <a:t>tiền</a:t>
            </a:r>
            <a:r>
              <a:rPr lang="en-US" sz="1500" dirty="0">
                <a:solidFill>
                  <a:srgbClr val="383838"/>
                </a:solidFill>
                <a:latin typeface="Times New Roman"/>
                <a:cs typeface="Times New Roman"/>
              </a:rPr>
              <a:t> </a:t>
            </a:r>
            <a:r>
              <a:rPr lang="en-US" sz="1500" err="1">
                <a:solidFill>
                  <a:srgbClr val="383838"/>
                </a:solidFill>
                <a:latin typeface="Times New Roman"/>
                <a:cs typeface="Times New Roman"/>
              </a:rPr>
              <a:t>cho</a:t>
            </a:r>
            <a:r>
              <a:rPr lang="en-US" sz="1500" dirty="0">
                <a:solidFill>
                  <a:srgbClr val="383838"/>
                </a:solidFill>
                <a:latin typeface="Times New Roman"/>
                <a:cs typeface="Times New Roman"/>
              </a:rPr>
              <a:t> </a:t>
            </a:r>
            <a:r>
              <a:rPr lang="en-US" sz="1500" err="1">
                <a:solidFill>
                  <a:srgbClr val="383838"/>
                </a:solidFill>
                <a:latin typeface="Times New Roman"/>
                <a:cs typeface="Times New Roman"/>
              </a:rPr>
              <a:t>mỗi</a:t>
            </a:r>
            <a:r>
              <a:rPr lang="en-US" sz="1500" dirty="0">
                <a:solidFill>
                  <a:srgbClr val="383838"/>
                </a:solidFill>
                <a:latin typeface="Times New Roman"/>
                <a:cs typeface="Times New Roman"/>
              </a:rPr>
              <a:t> </a:t>
            </a:r>
            <a:r>
              <a:rPr lang="en-US" sz="1500" err="1">
                <a:solidFill>
                  <a:srgbClr val="383838"/>
                </a:solidFill>
                <a:latin typeface="Times New Roman"/>
                <a:cs typeface="Times New Roman"/>
              </a:rPr>
              <a:t>vé</a:t>
            </a:r>
            <a:r>
              <a:rPr lang="en-US" sz="1500" dirty="0">
                <a:solidFill>
                  <a:srgbClr val="383838"/>
                </a:solidFill>
                <a:latin typeface="Times New Roman"/>
                <a:cs typeface="Times New Roman"/>
              </a:rPr>
              <a:t> + </a:t>
            </a:r>
            <a:r>
              <a:rPr lang="en-US" sz="1500" err="1">
                <a:solidFill>
                  <a:srgbClr val="383838"/>
                </a:solidFill>
                <a:latin typeface="Times New Roman"/>
                <a:cs typeface="Times New Roman"/>
              </a:rPr>
              <a:t>tổng</a:t>
            </a:r>
            <a:r>
              <a:rPr lang="en-US" sz="1500" dirty="0">
                <a:solidFill>
                  <a:srgbClr val="383838"/>
                </a:solidFill>
                <a:latin typeface="Times New Roman"/>
                <a:cs typeface="Times New Roman"/>
              </a:rPr>
              <a:t> </a:t>
            </a:r>
            <a:r>
              <a:rPr lang="en-US" sz="1500" err="1">
                <a:solidFill>
                  <a:srgbClr val="383838"/>
                </a:solidFill>
                <a:latin typeface="Times New Roman"/>
                <a:cs typeface="Times New Roman"/>
              </a:rPr>
              <a:t>số</a:t>
            </a:r>
            <a:r>
              <a:rPr lang="en-US" sz="1500" dirty="0">
                <a:solidFill>
                  <a:srgbClr val="383838"/>
                </a:solidFill>
                <a:latin typeface="Times New Roman"/>
                <a:cs typeface="Times New Roman"/>
              </a:rPr>
              <a:t> </a:t>
            </a:r>
            <a:r>
              <a:rPr lang="en-US" sz="1500" err="1">
                <a:solidFill>
                  <a:srgbClr val="383838"/>
                </a:solidFill>
                <a:latin typeface="Times New Roman"/>
                <a:cs typeface="Times New Roman"/>
              </a:rPr>
              <a:t>tiền</a:t>
            </a:r>
            <a:r>
              <a:rPr lang="en-US" sz="1500" dirty="0">
                <a:solidFill>
                  <a:srgbClr val="383838"/>
                </a:solidFill>
                <a:latin typeface="Times New Roman"/>
                <a:cs typeface="Times New Roman"/>
              </a:rPr>
              <a:t> -&gt; </a:t>
            </a:r>
            <a:r>
              <a:rPr lang="en-US" sz="1500" err="1">
                <a:solidFill>
                  <a:srgbClr val="383838"/>
                </a:solidFill>
                <a:latin typeface="Times New Roman"/>
                <a:cs typeface="Times New Roman"/>
              </a:rPr>
              <a:t>Khách</a:t>
            </a:r>
            <a:r>
              <a:rPr lang="en-US" sz="1500" dirty="0">
                <a:solidFill>
                  <a:srgbClr val="383838"/>
                </a:solidFill>
                <a:latin typeface="Times New Roman"/>
                <a:cs typeface="Times New Roman"/>
              </a:rPr>
              <a:t> </a:t>
            </a:r>
            <a:r>
              <a:rPr lang="en-US" sz="1500" err="1">
                <a:solidFill>
                  <a:srgbClr val="383838"/>
                </a:solidFill>
                <a:latin typeface="Times New Roman"/>
                <a:cs typeface="Times New Roman"/>
              </a:rPr>
              <a:t>hàng</a:t>
            </a:r>
            <a:r>
              <a:rPr lang="en-US" sz="1500" dirty="0">
                <a:solidFill>
                  <a:srgbClr val="383838"/>
                </a:solidFill>
                <a:latin typeface="Times New Roman"/>
                <a:cs typeface="Times New Roman"/>
              </a:rPr>
              <a:t> </a:t>
            </a:r>
            <a:r>
              <a:rPr lang="en-US" sz="1500" err="1">
                <a:solidFill>
                  <a:srgbClr val="383838"/>
                </a:solidFill>
                <a:latin typeface="Times New Roman"/>
                <a:cs typeface="Times New Roman"/>
              </a:rPr>
              <a:t>ấn</a:t>
            </a:r>
            <a:r>
              <a:rPr lang="en-US" sz="1500" dirty="0">
                <a:solidFill>
                  <a:srgbClr val="383838"/>
                </a:solidFill>
                <a:latin typeface="Times New Roman"/>
                <a:cs typeface="Times New Roman"/>
              </a:rPr>
              <a:t> </a:t>
            </a:r>
            <a:r>
              <a:rPr lang="en-US" sz="1500" err="1">
                <a:solidFill>
                  <a:srgbClr val="383838"/>
                </a:solidFill>
                <a:latin typeface="Times New Roman"/>
                <a:cs typeface="Times New Roman"/>
              </a:rPr>
              <a:t>nút</a:t>
            </a:r>
            <a:r>
              <a:rPr lang="en-US" sz="1500" dirty="0">
                <a:solidFill>
                  <a:srgbClr val="383838"/>
                </a:solidFill>
                <a:latin typeface="Times New Roman"/>
                <a:cs typeface="Times New Roman"/>
              </a:rPr>
              <a:t> </a:t>
            </a:r>
            <a:r>
              <a:rPr lang="en-US" sz="1500" err="1">
                <a:solidFill>
                  <a:srgbClr val="383838"/>
                </a:solidFill>
                <a:latin typeface="Times New Roman"/>
                <a:cs typeface="Times New Roman"/>
              </a:rPr>
              <a:t>thanh</a:t>
            </a:r>
            <a:r>
              <a:rPr lang="en-US" sz="1500" dirty="0">
                <a:solidFill>
                  <a:srgbClr val="383838"/>
                </a:solidFill>
                <a:latin typeface="Times New Roman"/>
                <a:cs typeface="Times New Roman"/>
              </a:rPr>
              <a:t> </a:t>
            </a:r>
            <a:r>
              <a:rPr lang="en-US" sz="1500" err="1">
                <a:solidFill>
                  <a:srgbClr val="383838"/>
                </a:solidFill>
                <a:latin typeface="Times New Roman"/>
                <a:cs typeface="Times New Roman"/>
              </a:rPr>
              <a:t>toán</a:t>
            </a:r>
            <a:r>
              <a:rPr lang="en-US" sz="1500" dirty="0">
                <a:solidFill>
                  <a:srgbClr val="383838"/>
                </a:solidFill>
                <a:latin typeface="Times New Roman"/>
                <a:cs typeface="Times New Roman"/>
              </a:rPr>
              <a:t> -&gt; Giao </a:t>
            </a:r>
            <a:r>
              <a:rPr lang="en-US" sz="1500" err="1">
                <a:solidFill>
                  <a:srgbClr val="383838"/>
                </a:solidFill>
                <a:latin typeface="Times New Roman"/>
                <a:cs typeface="Times New Roman"/>
              </a:rPr>
              <a:t>diện</a:t>
            </a:r>
            <a:r>
              <a:rPr lang="en-US" sz="1500" dirty="0">
                <a:solidFill>
                  <a:srgbClr val="383838"/>
                </a:solidFill>
                <a:latin typeface="Times New Roman"/>
                <a:cs typeface="Times New Roman"/>
              </a:rPr>
              <a:t> </a:t>
            </a:r>
            <a:r>
              <a:rPr lang="en-US" sz="1500" err="1">
                <a:solidFill>
                  <a:srgbClr val="383838"/>
                </a:solidFill>
                <a:latin typeface="Times New Roman"/>
                <a:cs typeface="Times New Roman"/>
              </a:rPr>
              <a:t>hệ</a:t>
            </a:r>
            <a:r>
              <a:rPr lang="en-US" sz="1500" dirty="0">
                <a:solidFill>
                  <a:srgbClr val="383838"/>
                </a:solidFill>
                <a:latin typeface="Times New Roman"/>
                <a:cs typeface="Times New Roman"/>
              </a:rPr>
              <a:t> </a:t>
            </a:r>
            <a:r>
              <a:rPr lang="en-US" sz="1500" err="1">
                <a:solidFill>
                  <a:srgbClr val="383838"/>
                </a:solidFill>
                <a:latin typeface="Times New Roman"/>
                <a:cs typeface="Times New Roman"/>
              </a:rPr>
              <a:t>thống</a:t>
            </a:r>
            <a:r>
              <a:rPr lang="en-US" sz="1500" dirty="0">
                <a:solidFill>
                  <a:srgbClr val="383838"/>
                </a:solidFill>
                <a:latin typeface="Times New Roman"/>
                <a:cs typeface="Times New Roman"/>
              </a:rPr>
              <a:t> </a:t>
            </a:r>
            <a:r>
              <a:rPr lang="en-US" sz="1500" err="1">
                <a:solidFill>
                  <a:srgbClr val="383838"/>
                </a:solidFill>
                <a:latin typeface="Times New Roman"/>
                <a:cs typeface="Times New Roman"/>
              </a:rPr>
              <a:t>hiển</a:t>
            </a:r>
            <a:r>
              <a:rPr lang="en-US" sz="1500" dirty="0">
                <a:solidFill>
                  <a:srgbClr val="383838"/>
                </a:solidFill>
                <a:latin typeface="Times New Roman"/>
                <a:cs typeface="Times New Roman"/>
              </a:rPr>
              <a:t> </a:t>
            </a:r>
            <a:r>
              <a:rPr lang="en-US" sz="1500" err="1">
                <a:solidFill>
                  <a:srgbClr val="383838"/>
                </a:solidFill>
                <a:latin typeface="Times New Roman"/>
                <a:cs typeface="Times New Roman"/>
              </a:rPr>
              <a:t>thị</a:t>
            </a:r>
            <a:r>
              <a:rPr lang="en-US" sz="1500" dirty="0">
                <a:solidFill>
                  <a:srgbClr val="383838"/>
                </a:solidFill>
                <a:latin typeface="Times New Roman"/>
                <a:cs typeface="Times New Roman"/>
              </a:rPr>
              <a:t> </a:t>
            </a:r>
            <a:r>
              <a:rPr lang="en-US" sz="1500" err="1">
                <a:solidFill>
                  <a:srgbClr val="383838"/>
                </a:solidFill>
                <a:latin typeface="Times New Roman"/>
                <a:cs typeface="Times New Roman"/>
              </a:rPr>
              <a:t>mã</a:t>
            </a:r>
            <a:r>
              <a:rPr lang="en-US" sz="1500" dirty="0">
                <a:solidFill>
                  <a:srgbClr val="383838"/>
                </a:solidFill>
                <a:latin typeface="Times New Roman"/>
                <a:cs typeface="Times New Roman"/>
              </a:rPr>
              <a:t> QR </a:t>
            </a:r>
            <a:r>
              <a:rPr lang="en-US" sz="1500" err="1">
                <a:solidFill>
                  <a:srgbClr val="383838"/>
                </a:solidFill>
                <a:latin typeface="Times New Roman"/>
                <a:cs typeface="Times New Roman"/>
              </a:rPr>
              <a:t>cho</a:t>
            </a:r>
            <a:r>
              <a:rPr lang="en-US" sz="1500" dirty="0">
                <a:solidFill>
                  <a:srgbClr val="383838"/>
                </a:solidFill>
                <a:latin typeface="Times New Roman"/>
                <a:cs typeface="Times New Roman"/>
              </a:rPr>
              <a:t> </a:t>
            </a:r>
            <a:r>
              <a:rPr lang="en-US" sz="1500" err="1">
                <a:solidFill>
                  <a:srgbClr val="383838"/>
                </a:solidFill>
                <a:latin typeface="Times New Roman"/>
                <a:cs typeface="Times New Roman"/>
              </a:rPr>
              <a:t>khách</a:t>
            </a:r>
            <a:r>
              <a:rPr lang="en-US" sz="1500" dirty="0">
                <a:solidFill>
                  <a:srgbClr val="383838"/>
                </a:solidFill>
                <a:latin typeface="Times New Roman"/>
                <a:cs typeface="Times New Roman"/>
              </a:rPr>
              <a:t>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19"/>
          <p:cNvSpPr txBox="1">
            <a:spLocks noGrp="1"/>
          </p:cNvSpPr>
          <p:nvPr>
            <p:ph type="title"/>
          </p:nvPr>
        </p:nvSpPr>
        <p:spPr>
          <a:xfrm>
            <a:off x="1844825" y="539400"/>
            <a:ext cx="6321600" cy="52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s-419" sz="3000" b="1" dirty="0">
                <a:latin typeface="Bahnschrift" panose="020B0502040204020203" pitchFamily="34" charset="0"/>
              </a:rPr>
              <a:t>Thiết kế </a:t>
            </a:r>
            <a:endParaRPr sz="3000" dirty="0"/>
          </a:p>
        </p:txBody>
      </p:sp>
      <p:sp>
        <p:nvSpPr>
          <p:cNvPr id="2" name="Rounded Rectangle 1"/>
          <p:cNvSpPr/>
          <p:nvPr/>
        </p:nvSpPr>
        <p:spPr>
          <a:xfrm>
            <a:off x="886333" y="1113809"/>
            <a:ext cx="2538072" cy="2816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dirty="0" err="1">
                <a:solidFill>
                  <a:srgbClr val="000000"/>
                </a:solidFill>
                <a:latin typeface="Times New Roman"/>
                <a:cs typeface="Times New Roman"/>
              </a:rPr>
              <a:t>Giao</a:t>
            </a:r>
            <a:r>
              <a:rPr lang="en-US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Times New Roman"/>
                <a:cs typeface="Times New Roman"/>
              </a:rPr>
              <a:t>Diện</a:t>
            </a:r>
            <a:r>
              <a:rPr lang="en-US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Times New Roman"/>
                <a:cs typeface="Times New Roman"/>
              </a:rPr>
              <a:t>Về</a:t>
            </a:r>
            <a:r>
              <a:rPr lang="en-US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Times New Roman"/>
                <a:cs typeface="Times New Roman"/>
              </a:rPr>
              <a:t>Trang</a:t>
            </a:r>
            <a:r>
              <a:rPr lang="en-US" b="1" dirty="0">
                <a:solidFill>
                  <a:srgbClr val="000000"/>
                </a:solidFill>
                <a:latin typeface="Times New Roman"/>
                <a:cs typeface="Times New Roman"/>
              </a:rPr>
              <a:t> Web </a:t>
            </a:r>
            <a:endParaRPr lang="en-US" dirty="0" err="1"/>
          </a:p>
        </p:txBody>
      </p:sp>
      <p:sp>
        <p:nvSpPr>
          <p:cNvPr id="6" name="Flowchart: Alternate Process 5"/>
          <p:cNvSpPr/>
          <p:nvPr/>
        </p:nvSpPr>
        <p:spPr>
          <a:xfrm>
            <a:off x="741110" y="1522363"/>
            <a:ext cx="2825594" cy="1611633"/>
          </a:xfrm>
          <a:prstGeom prst="flowChartAlternateProcess">
            <a:avLst/>
          </a:prstGeom>
          <a:ln>
            <a:noFill/>
          </a:ln>
          <a:effectLst>
            <a:glow rad="63500">
              <a:schemeClr val="accent2">
                <a:satMod val="175000"/>
                <a:alpha val="40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vi-VN" sz="1800" b="1" dirty="0">
                <a:ln w="12700" cmpd="sng">
                  <a:solidFill>
                    <a:srgbClr val="FFBECB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Giao diện trang chủ cho phép người dùng chọn lựa phim mình yêu thích.</a:t>
            </a:r>
            <a:endParaRPr lang="en-US" sz="1800" b="1" dirty="0">
              <a:ln w="12700" cmpd="sng">
                <a:solidFill>
                  <a:srgbClr val="FFBECB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1C02503C-BD16-F222-92B4-CCCC640D8A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4507" y="1257299"/>
            <a:ext cx="4187608" cy="2457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7814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19"/>
          <p:cNvSpPr txBox="1">
            <a:spLocks noGrp="1"/>
          </p:cNvSpPr>
          <p:nvPr>
            <p:ph type="title"/>
          </p:nvPr>
        </p:nvSpPr>
        <p:spPr>
          <a:xfrm>
            <a:off x="1844825" y="539400"/>
            <a:ext cx="6321600" cy="52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s-419" sz="3000" b="1" dirty="0">
                <a:latin typeface="Bahnschrift" panose="020B0502040204020203" pitchFamily="34" charset="0"/>
              </a:rPr>
              <a:t>Thiết kế </a:t>
            </a:r>
            <a:endParaRPr sz="3000" dirty="0"/>
          </a:p>
        </p:txBody>
      </p:sp>
      <p:sp>
        <p:nvSpPr>
          <p:cNvPr id="2" name="Rounded Rectangle 1"/>
          <p:cNvSpPr/>
          <p:nvPr/>
        </p:nvSpPr>
        <p:spPr>
          <a:xfrm>
            <a:off x="927155" y="1121973"/>
            <a:ext cx="2864644" cy="7143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400" b="1" dirty="0" err="1">
                <a:solidFill>
                  <a:schemeClr val="tx1">
                    <a:lumMod val="50000"/>
                  </a:schemeClr>
                </a:solidFill>
                <a:latin typeface="Bahnschrift SemiCondensed"/>
              </a:rPr>
              <a:t>giao</a:t>
            </a:r>
            <a:r>
              <a:rPr lang="en-US" sz="2400" b="1" dirty="0">
                <a:solidFill>
                  <a:schemeClr val="tx1">
                    <a:lumMod val="50000"/>
                  </a:schemeClr>
                </a:solidFill>
                <a:latin typeface="Bahnschrift SemiCondensed"/>
              </a:rPr>
              <a:t> </a:t>
            </a:r>
            <a:r>
              <a:rPr lang="en-US" sz="2400" b="1" dirty="0" err="1">
                <a:solidFill>
                  <a:schemeClr val="tx1">
                    <a:lumMod val="50000"/>
                  </a:schemeClr>
                </a:solidFill>
                <a:latin typeface="Bahnschrift SemiCondensed"/>
              </a:rPr>
              <a:t>diện</a:t>
            </a:r>
            <a:r>
              <a:rPr lang="en-US" sz="2400" b="1" dirty="0">
                <a:solidFill>
                  <a:schemeClr val="tx1">
                    <a:lumMod val="50000"/>
                  </a:schemeClr>
                </a:solidFill>
                <a:latin typeface="Bahnschrift SemiCondensed"/>
              </a:rPr>
              <a:t> </a:t>
            </a:r>
            <a:r>
              <a:rPr lang="en-US" sz="2400" b="1" dirty="0" err="1">
                <a:solidFill>
                  <a:schemeClr val="tx1">
                    <a:lumMod val="50000"/>
                  </a:schemeClr>
                </a:solidFill>
                <a:latin typeface="Bahnschrift SemiCondensed"/>
              </a:rPr>
              <a:t>đăng</a:t>
            </a:r>
            <a:r>
              <a:rPr lang="en-US" sz="2400" b="1" dirty="0">
                <a:solidFill>
                  <a:schemeClr val="tx1">
                    <a:lumMod val="50000"/>
                  </a:schemeClr>
                </a:solidFill>
                <a:latin typeface="Bahnschrift SemiCondensed"/>
              </a:rPr>
              <a:t> </a:t>
            </a:r>
            <a:r>
              <a:rPr lang="en-US" sz="2400" b="1" dirty="0" err="1">
                <a:solidFill>
                  <a:schemeClr val="tx1">
                    <a:lumMod val="50000"/>
                  </a:schemeClr>
                </a:solidFill>
                <a:latin typeface="Bahnschrift SemiCondensed"/>
              </a:rPr>
              <a:t>nhập</a:t>
            </a:r>
            <a:r>
              <a:rPr lang="en-US" sz="2400" b="1" dirty="0">
                <a:solidFill>
                  <a:schemeClr val="tx1">
                    <a:lumMod val="50000"/>
                  </a:schemeClr>
                </a:solidFill>
                <a:latin typeface="Bahnschrift SemiCondensed"/>
              </a:rPr>
              <a:t> </a:t>
            </a:r>
            <a:r>
              <a:rPr lang="en-US" sz="2400" b="1" dirty="0" err="1">
                <a:solidFill>
                  <a:schemeClr val="tx1">
                    <a:lumMod val="50000"/>
                  </a:schemeClr>
                </a:solidFill>
                <a:latin typeface="Bahnschrift SemiCondensed"/>
              </a:rPr>
              <a:t>tài</a:t>
            </a:r>
            <a:r>
              <a:rPr lang="en-US" sz="2400" b="1" dirty="0">
                <a:solidFill>
                  <a:schemeClr val="tx1">
                    <a:lumMod val="50000"/>
                  </a:schemeClr>
                </a:solidFill>
                <a:latin typeface="Bahnschrift SemiCondensed"/>
              </a:rPr>
              <a:t> </a:t>
            </a:r>
            <a:r>
              <a:rPr lang="en-US" sz="2400" b="1" dirty="0" err="1">
                <a:solidFill>
                  <a:schemeClr val="tx1">
                    <a:lumMod val="50000"/>
                  </a:schemeClr>
                </a:solidFill>
                <a:latin typeface="Bahnschrift SemiCondensed"/>
              </a:rPr>
              <a:t>khoản</a:t>
            </a:r>
            <a:r>
              <a:rPr lang="en-US" sz="2400" b="1" dirty="0">
                <a:solidFill>
                  <a:schemeClr val="tx1">
                    <a:lumMod val="50000"/>
                  </a:schemeClr>
                </a:solidFill>
                <a:latin typeface="Bahnschrift SemiCondensed"/>
              </a:rPr>
              <a:t> </a:t>
            </a:r>
          </a:p>
        </p:txBody>
      </p:sp>
      <p:sp>
        <p:nvSpPr>
          <p:cNvPr id="5" name="Flowchart: Alternate Process 4"/>
          <p:cNvSpPr/>
          <p:nvPr/>
        </p:nvSpPr>
        <p:spPr>
          <a:xfrm>
            <a:off x="4069519" y="1160525"/>
            <a:ext cx="3372601" cy="1472841"/>
          </a:xfrm>
          <a:prstGeom prst="flowChartAlternateProcess">
            <a:avLst/>
          </a:prstGeom>
          <a:ln>
            <a:noFill/>
          </a:ln>
          <a:effectLst>
            <a:glow rad="63500">
              <a:schemeClr val="accent2">
                <a:satMod val="175000"/>
                <a:alpha val="40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r>
              <a:rPr lang="en-US" sz="1800" b="1" err="1">
                <a:ln w="12700" cmpd="sng">
                  <a:solidFill>
                    <a:srgbClr val="FFBECB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latin typeface="+mj-lt"/>
                <a:ea typeface="Sans Serif Collection"/>
                <a:cs typeface="Sans Serif Collection"/>
              </a:rPr>
              <a:t>giao</a:t>
            </a:r>
            <a:r>
              <a:rPr lang="en-US" sz="1800" b="1" dirty="0">
                <a:ln w="12700" cmpd="sng">
                  <a:solidFill>
                    <a:srgbClr val="FFBECB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latin typeface="+mj-lt"/>
                <a:ea typeface="Sans Serif Collection"/>
                <a:cs typeface="Sans Serif Collection"/>
              </a:rPr>
              <a:t> </a:t>
            </a:r>
            <a:r>
              <a:rPr lang="en-US" sz="1800" b="1" err="1">
                <a:ln w="12700" cmpd="sng">
                  <a:solidFill>
                    <a:srgbClr val="FFBECB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latin typeface="+mj-lt"/>
                <a:ea typeface="Sans Serif Collection"/>
                <a:cs typeface="Sans Serif Collection"/>
              </a:rPr>
              <a:t>diện</a:t>
            </a:r>
            <a:r>
              <a:rPr lang="en-US" sz="1800" b="1" dirty="0">
                <a:ln w="12700" cmpd="sng">
                  <a:solidFill>
                    <a:srgbClr val="FFBECB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latin typeface="+mj-lt"/>
                <a:ea typeface="Sans Serif Collection"/>
                <a:cs typeface="Sans Serif Collection"/>
              </a:rPr>
              <a:t> </a:t>
            </a:r>
            <a:r>
              <a:rPr lang="en-US" sz="1800" b="1" err="1">
                <a:ln w="12700" cmpd="sng">
                  <a:solidFill>
                    <a:srgbClr val="FFBECB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latin typeface="+mj-lt"/>
                <a:ea typeface="Sans Serif Collection"/>
                <a:cs typeface="Sans Serif Collection"/>
              </a:rPr>
              <a:t>đăng</a:t>
            </a:r>
            <a:r>
              <a:rPr lang="en-US" sz="1800" b="1" dirty="0">
                <a:ln w="12700" cmpd="sng">
                  <a:solidFill>
                    <a:srgbClr val="FFBECB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latin typeface="+mj-lt"/>
                <a:ea typeface="Sans Serif Collection"/>
                <a:cs typeface="Sans Serif Collection"/>
              </a:rPr>
              <a:t> </a:t>
            </a:r>
            <a:r>
              <a:rPr lang="en-US" sz="1800" b="1" err="1">
                <a:ln w="12700" cmpd="sng">
                  <a:solidFill>
                    <a:srgbClr val="FFBECB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latin typeface="+mj-lt"/>
                <a:ea typeface="Sans Serif Collection"/>
                <a:cs typeface="Sans Serif Collection"/>
              </a:rPr>
              <a:t>nhập</a:t>
            </a:r>
            <a:r>
              <a:rPr lang="en-US" sz="1800" b="1" dirty="0">
                <a:ln w="12700" cmpd="sng">
                  <a:solidFill>
                    <a:srgbClr val="FFBECB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latin typeface="+mj-lt"/>
                <a:ea typeface="Sans Serif Collection"/>
                <a:cs typeface="Sans Serif Collection"/>
              </a:rPr>
              <a:t> </a:t>
            </a:r>
            <a:r>
              <a:rPr lang="en-US" sz="1800" b="1" err="1">
                <a:ln w="12700" cmpd="sng">
                  <a:solidFill>
                    <a:srgbClr val="FFBECB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latin typeface="+mj-lt"/>
                <a:ea typeface="Sans Serif Collection"/>
                <a:cs typeface="Sans Serif Collection"/>
              </a:rPr>
              <a:t>sử</a:t>
            </a:r>
            <a:r>
              <a:rPr lang="en-US" sz="1800" b="1" dirty="0">
                <a:ln w="12700" cmpd="sng">
                  <a:solidFill>
                    <a:srgbClr val="FFBECB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latin typeface="+mj-lt"/>
                <a:ea typeface="Sans Serif Collection"/>
                <a:cs typeface="Sans Serif Collection"/>
              </a:rPr>
              <a:t> </a:t>
            </a:r>
            <a:r>
              <a:rPr lang="en-US" sz="1800" b="1" err="1">
                <a:ln w="12700" cmpd="sng">
                  <a:solidFill>
                    <a:srgbClr val="FFBECB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latin typeface="+mj-lt"/>
                <a:ea typeface="Sans Serif Collection"/>
                <a:cs typeface="Sans Serif Collection"/>
              </a:rPr>
              <a:t>dụng</a:t>
            </a:r>
            <a:r>
              <a:rPr lang="en-US" sz="1800" b="1" dirty="0">
                <a:ln w="12700" cmpd="sng">
                  <a:solidFill>
                    <a:srgbClr val="FFBECB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latin typeface="+mj-lt"/>
                <a:ea typeface="Sans Serif Collection"/>
                <a:cs typeface="Sans Serif Collection"/>
              </a:rPr>
              <a:t> JWT(</a:t>
            </a:r>
            <a:r>
              <a:rPr lang="en-US" sz="1800" b="1" err="1">
                <a:ln w="12700" cmpd="sng">
                  <a:solidFill>
                    <a:srgbClr val="FFBECB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latin typeface="+mj-lt"/>
                <a:ea typeface="Sans Serif Collection"/>
                <a:cs typeface="Sans Serif Collection"/>
              </a:rPr>
              <a:t>json</a:t>
            </a:r>
            <a:r>
              <a:rPr lang="en-US" sz="1800" b="1" dirty="0">
                <a:ln w="12700" cmpd="sng">
                  <a:solidFill>
                    <a:srgbClr val="FFBECB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latin typeface="+mj-lt"/>
                <a:ea typeface="Sans Serif Collection"/>
                <a:cs typeface="Sans Serif Collection"/>
              </a:rPr>
              <a:t> web token)</a:t>
            </a:r>
            <a:r>
              <a:rPr lang="en-US" sz="1800" b="1" err="1">
                <a:ln w="12700" cmpd="sng">
                  <a:solidFill>
                    <a:srgbClr val="FFBECB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latin typeface="+mj-lt"/>
                <a:ea typeface="Sans Serif Collection"/>
                <a:cs typeface="Sans Serif Collection"/>
              </a:rPr>
              <a:t>để</a:t>
            </a:r>
            <a:r>
              <a:rPr lang="en-US" sz="1800" b="1" dirty="0">
                <a:ln w="12700" cmpd="sng">
                  <a:solidFill>
                    <a:srgbClr val="FFBECB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latin typeface="+mj-lt"/>
                <a:ea typeface="Sans Serif Collection"/>
                <a:cs typeface="Sans Serif Collection"/>
              </a:rPr>
              <a:t> </a:t>
            </a:r>
            <a:r>
              <a:rPr lang="en-US" sz="1800" b="1" err="1">
                <a:ln w="12700" cmpd="sng">
                  <a:solidFill>
                    <a:srgbClr val="FFBECB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latin typeface="+mj-lt"/>
                <a:ea typeface="Sans Serif Collection"/>
                <a:cs typeface="Sans Serif Collection"/>
              </a:rPr>
              <a:t>đăng</a:t>
            </a:r>
            <a:r>
              <a:rPr lang="en-US" sz="1800" b="1" dirty="0">
                <a:ln w="12700" cmpd="sng">
                  <a:solidFill>
                    <a:srgbClr val="FFBECB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latin typeface="+mj-lt"/>
                <a:ea typeface="Sans Serif Collection"/>
                <a:cs typeface="Sans Serif Collection"/>
              </a:rPr>
              <a:t> </a:t>
            </a:r>
            <a:r>
              <a:rPr lang="en-US" sz="1800" b="1" err="1">
                <a:ln w="12700" cmpd="sng">
                  <a:solidFill>
                    <a:srgbClr val="FFBECB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latin typeface="+mj-lt"/>
                <a:ea typeface="Sans Serif Collection"/>
                <a:cs typeface="Sans Serif Collection"/>
              </a:rPr>
              <a:t>nhập</a:t>
            </a:r>
            <a:r>
              <a:rPr lang="en-US" sz="1800" b="1" dirty="0">
                <a:ln w="12700" cmpd="sng">
                  <a:solidFill>
                    <a:srgbClr val="FFBECB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latin typeface="+mj-lt"/>
                <a:ea typeface="Sans Serif Collection"/>
                <a:cs typeface="Sans Serif Collection"/>
              </a:rPr>
              <a:t> </a:t>
            </a:r>
            <a:r>
              <a:rPr lang="en-US" sz="1800" b="1" err="1">
                <a:ln w="12700" cmpd="sng">
                  <a:solidFill>
                    <a:srgbClr val="FFBECB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latin typeface="+mj-lt"/>
                <a:ea typeface="Sans Serif Collection"/>
                <a:cs typeface="Sans Serif Collection"/>
              </a:rPr>
              <a:t>tài</a:t>
            </a:r>
            <a:r>
              <a:rPr lang="en-US" sz="1800" b="1" dirty="0">
                <a:ln w="12700" cmpd="sng">
                  <a:solidFill>
                    <a:srgbClr val="FFBECB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latin typeface="+mj-lt"/>
                <a:ea typeface="Sans Serif Collection"/>
                <a:cs typeface="Sans Serif Collection"/>
              </a:rPr>
              <a:t> </a:t>
            </a:r>
            <a:r>
              <a:rPr lang="en-US" sz="1800" b="1" err="1">
                <a:ln w="12700" cmpd="sng">
                  <a:solidFill>
                    <a:srgbClr val="FFBECB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latin typeface="+mj-lt"/>
                <a:ea typeface="Sans Serif Collection"/>
                <a:cs typeface="Sans Serif Collection"/>
              </a:rPr>
              <a:t>khoản</a:t>
            </a:r>
            <a:r>
              <a:rPr lang="en-US" sz="1800" b="1" dirty="0">
                <a:ln w="12700" cmpd="sng">
                  <a:solidFill>
                    <a:srgbClr val="FFBECB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latin typeface="+mj-lt"/>
                <a:ea typeface="Sans Serif Collection"/>
                <a:cs typeface="Sans Serif Collection"/>
              </a:rPr>
              <a:t> </a:t>
            </a:r>
            <a:endParaRPr lang="en-US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10D324CB-35BB-0A7A-17AB-B4BA24F8BB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2166257"/>
            <a:ext cx="2362200" cy="2002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600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19"/>
          <p:cNvSpPr txBox="1">
            <a:spLocks noGrp="1"/>
          </p:cNvSpPr>
          <p:nvPr>
            <p:ph type="title"/>
          </p:nvPr>
        </p:nvSpPr>
        <p:spPr>
          <a:xfrm>
            <a:off x="1844825" y="539400"/>
            <a:ext cx="6321600" cy="52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s-419" sz="3000" b="1" dirty="0">
                <a:latin typeface="Bahnschrift" panose="020B0502040204020203" pitchFamily="34" charset="0"/>
              </a:rPr>
              <a:t>Thiết kế </a:t>
            </a:r>
            <a:endParaRPr sz="3000" dirty="0"/>
          </a:p>
        </p:txBody>
      </p:sp>
      <p:sp>
        <p:nvSpPr>
          <p:cNvPr id="2" name="Rounded Rectangle 1"/>
          <p:cNvSpPr/>
          <p:nvPr/>
        </p:nvSpPr>
        <p:spPr>
          <a:xfrm>
            <a:off x="837347" y="1097481"/>
            <a:ext cx="2350294" cy="5429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400" b="1" dirty="0" err="1">
                <a:solidFill>
                  <a:schemeClr val="tx1">
                    <a:lumMod val="50000"/>
                  </a:schemeClr>
                </a:solidFill>
                <a:latin typeface="Bahnschrift SemiCondensed"/>
              </a:rPr>
              <a:t>giao</a:t>
            </a:r>
            <a:r>
              <a:rPr lang="en-US" sz="2400" b="1" dirty="0">
                <a:solidFill>
                  <a:schemeClr val="tx1">
                    <a:lumMod val="50000"/>
                  </a:schemeClr>
                </a:solidFill>
                <a:latin typeface="Bahnschrift SemiCondensed"/>
              </a:rPr>
              <a:t> </a:t>
            </a:r>
            <a:r>
              <a:rPr lang="en-US" sz="2400" b="1" dirty="0" err="1">
                <a:solidFill>
                  <a:schemeClr val="tx1">
                    <a:lumMod val="50000"/>
                  </a:schemeClr>
                </a:solidFill>
                <a:latin typeface="Bahnschrift SemiCondensed"/>
              </a:rPr>
              <a:t>diện</a:t>
            </a:r>
            <a:r>
              <a:rPr lang="en-US" sz="2400" b="1" dirty="0">
                <a:solidFill>
                  <a:schemeClr val="tx1">
                    <a:lumMod val="50000"/>
                  </a:schemeClr>
                </a:solidFill>
                <a:latin typeface="Bahnschrift SemiCondensed"/>
              </a:rPr>
              <a:t> </a:t>
            </a:r>
            <a:r>
              <a:rPr lang="en-US" sz="2400" b="1" dirty="0" err="1">
                <a:solidFill>
                  <a:schemeClr val="tx1">
                    <a:lumMod val="50000"/>
                  </a:schemeClr>
                </a:solidFill>
                <a:latin typeface="Bahnschrift SemiCondensed"/>
              </a:rPr>
              <a:t>đăng</a:t>
            </a:r>
            <a:r>
              <a:rPr lang="en-US" sz="2400" b="1" dirty="0">
                <a:solidFill>
                  <a:schemeClr val="tx1">
                    <a:lumMod val="50000"/>
                  </a:schemeClr>
                </a:solidFill>
                <a:latin typeface="Bahnschrift SemiCondensed"/>
              </a:rPr>
              <a:t> </a:t>
            </a:r>
            <a:r>
              <a:rPr lang="en-US" sz="2400" b="1" dirty="0" err="1">
                <a:solidFill>
                  <a:schemeClr val="tx1">
                    <a:lumMod val="50000"/>
                  </a:schemeClr>
                </a:solidFill>
                <a:latin typeface="Bahnschrift SemiCondensed"/>
              </a:rPr>
              <a:t>kí</a:t>
            </a:r>
            <a:r>
              <a:rPr lang="en-US" sz="2400" b="1" dirty="0">
                <a:solidFill>
                  <a:schemeClr val="tx1">
                    <a:lumMod val="50000"/>
                  </a:schemeClr>
                </a:solidFill>
                <a:latin typeface="Bahnschrift SemiCondensed"/>
              </a:rPr>
              <a:t> </a:t>
            </a:r>
            <a:endParaRPr lang="en-US" sz="2400" b="1" dirty="0">
              <a:solidFill>
                <a:schemeClr val="tx1">
                  <a:lumMod val="50000"/>
                </a:schemeClr>
              </a:solidFill>
              <a:latin typeface="Bahnschrift SemiCondensed" panose="020B0502040204020203" pitchFamily="34" charset="0"/>
            </a:endParaRP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87EEB7EB-38AD-A0CF-9D33-83716C69AC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4145" y="1221241"/>
            <a:ext cx="3095625" cy="3190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9015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8">
          <a:extLst>
            <a:ext uri="{FF2B5EF4-FFF2-40B4-BE49-F238E27FC236}">
              <a16:creationId xmlns:a16="http://schemas.microsoft.com/office/drawing/2014/main" id="{8B8660A3-42A5-ED73-8145-DB1D54284B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19">
            <a:extLst>
              <a:ext uri="{FF2B5EF4-FFF2-40B4-BE49-F238E27FC236}">
                <a16:creationId xmlns:a16="http://schemas.microsoft.com/office/drawing/2014/main" id="{55C16902-3B6C-FDE6-63EE-65D9588F10C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44825" y="539400"/>
            <a:ext cx="6321600" cy="52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s-419" sz="3000" b="1" dirty="0">
                <a:latin typeface="Bahnschrift" panose="020B0502040204020203" pitchFamily="34" charset="0"/>
              </a:rPr>
              <a:t>Thiết kế </a:t>
            </a:r>
            <a:endParaRPr sz="3000" dirty="0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73F1125F-90C8-865B-54DD-97B2AE6D7F79}"/>
              </a:ext>
            </a:extLst>
          </p:cNvPr>
          <p:cNvSpPr/>
          <p:nvPr/>
        </p:nvSpPr>
        <p:spPr>
          <a:xfrm>
            <a:off x="927155" y="1121973"/>
            <a:ext cx="3036094" cy="3469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400" b="1" dirty="0" err="1">
                <a:solidFill>
                  <a:schemeClr val="tx1">
                    <a:lumMod val="50000"/>
                  </a:schemeClr>
                </a:solidFill>
                <a:latin typeface="Bahnschrift SemiCondensed"/>
              </a:rPr>
              <a:t>giao</a:t>
            </a:r>
            <a:r>
              <a:rPr lang="en-US" sz="2400" b="1" dirty="0">
                <a:solidFill>
                  <a:schemeClr val="tx1">
                    <a:lumMod val="50000"/>
                  </a:schemeClr>
                </a:solidFill>
                <a:latin typeface="Bahnschrift SemiCondensed"/>
              </a:rPr>
              <a:t> </a:t>
            </a:r>
            <a:r>
              <a:rPr lang="en-US" sz="2400" b="1" dirty="0" err="1">
                <a:solidFill>
                  <a:schemeClr val="tx1">
                    <a:lumMod val="50000"/>
                  </a:schemeClr>
                </a:solidFill>
                <a:latin typeface="Bahnschrift SemiCondensed"/>
              </a:rPr>
              <a:t>diện</a:t>
            </a:r>
            <a:r>
              <a:rPr lang="en-US" sz="2400" b="1" dirty="0">
                <a:solidFill>
                  <a:schemeClr val="tx1">
                    <a:lumMod val="50000"/>
                  </a:schemeClr>
                </a:solidFill>
                <a:latin typeface="Bahnschrift SemiCondensed"/>
              </a:rPr>
              <a:t> movie detail </a:t>
            </a:r>
          </a:p>
        </p:txBody>
      </p:sp>
      <p:sp>
        <p:nvSpPr>
          <p:cNvPr id="5" name="Flowchart: Alternate Process 4">
            <a:extLst>
              <a:ext uri="{FF2B5EF4-FFF2-40B4-BE49-F238E27FC236}">
                <a16:creationId xmlns:a16="http://schemas.microsoft.com/office/drawing/2014/main" id="{F92AB1D8-DDD0-4FAD-2305-F929B1BCA451}"/>
              </a:ext>
            </a:extLst>
          </p:cNvPr>
          <p:cNvSpPr/>
          <p:nvPr/>
        </p:nvSpPr>
        <p:spPr>
          <a:xfrm>
            <a:off x="860954" y="1650382"/>
            <a:ext cx="3372601" cy="1472841"/>
          </a:xfrm>
          <a:prstGeom prst="flowChartAlternateProcess">
            <a:avLst/>
          </a:prstGeom>
          <a:ln>
            <a:noFill/>
          </a:ln>
          <a:effectLst>
            <a:glow rad="63500">
              <a:schemeClr val="accent2">
                <a:satMod val="175000"/>
                <a:alpha val="40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r>
              <a:rPr lang="en-US" sz="2000" dirty="0" err="1">
                <a:cs typeface="Arial"/>
              </a:rPr>
              <a:t>giao</a:t>
            </a:r>
            <a:r>
              <a:rPr lang="en-US" sz="2000" dirty="0">
                <a:cs typeface="Arial"/>
              </a:rPr>
              <a:t> </a:t>
            </a:r>
            <a:r>
              <a:rPr lang="en-US" sz="2000" dirty="0" err="1">
                <a:cs typeface="Arial"/>
              </a:rPr>
              <a:t>diện</a:t>
            </a:r>
            <a:r>
              <a:rPr lang="en-US" sz="2000" dirty="0">
                <a:cs typeface="Arial"/>
              </a:rPr>
              <a:t> movie detail </a:t>
            </a:r>
            <a:r>
              <a:rPr lang="en-US" sz="2000" dirty="0" err="1">
                <a:cs typeface="Arial"/>
              </a:rPr>
              <a:t>xuất</a:t>
            </a:r>
            <a:r>
              <a:rPr lang="en-US" sz="2000" dirty="0">
                <a:cs typeface="Arial"/>
              </a:rPr>
              <a:t> </a:t>
            </a:r>
            <a:r>
              <a:rPr lang="en-US" sz="2000" dirty="0" err="1">
                <a:cs typeface="Arial"/>
              </a:rPr>
              <a:t>ra</a:t>
            </a:r>
            <a:r>
              <a:rPr lang="en-US" sz="2000" dirty="0">
                <a:cs typeface="Arial"/>
              </a:rPr>
              <a:t> </a:t>
            </a:r>
            <a:r>
              <a:rPr lang="en-US" sz="2000" dirty="0" err="1">
                <a:cs typeface="Arial"/>
              </a:rPr>
              <a:t>các</a:t>
            </a:r>
            <a:r>
              <a:rPr lang="en-US" sz="2000" dirty="0">
                <a:cs typeface="Arial"/>
              </a:rPr>
              <a:t> </a:t>
            </a:r>
            <a:r>
              <a:rPr lang="en-US" sz="2000" dirty="0" err="1">
                <a:cs typeface="Arial"/>
              </a:rPr>
              <a:t>thông</a:t>
            </a:r>
            <a:r>
              <a:rPr lang="en-US" sz="2000" dirty="0">
                <a:cs typeface="Arial"/>
              </a:rPr>
              <a:t> tin chi </a:t>
            </a:r>
            <a:r>
              <a:rPr lang="en-US" sz="2000" dirty="0" err="1">
                <a:cs typeface="Arial"/>
              </a:rPr>
              <a:t>tiết</a:t>
            </a:r>
            <a:r>
              <a:rPr lang="en-US" sz="2000" dirty="0">
                <a:cs typeface="Arial"/>
              </a:rPr>
              <a:t> </a:t>
            </a:r>
            <a:r>
              <a:rPr lang="en-US" sz="2000" dirty="0" err="1">
                <a:cs typeface="Arial"/>
              </a:rPr>
              <a:t>phim</a:t>
            </a:r>
            <a:r>
              <a:rPr lang="en-US" sz="2000" dirty="0">
                <a:cs typeface="Arial"/>
              </a:rPr>
              <a:t> </a:t>
            </a:r>
            <a:r>
              <a:rPr lang="en-US" sz="2000" dirty="0" err="1">
                <a:cs typeface="Arial"/>
              </a:rPr>
              <a:t>và</a:t>
            </a:r>
            <a:r>
              <a:rPr lang="en-US" sz="2000" dirty="0">
                <a:cs typeface="Arial"/>
              </a:rPr>
              <a:t> </a:t>
            </a:r>
            <a:r>
              <a:rPr lang="en-US" sz="2000" dirty="0" err="1">
                <a:cs typeface="Arial"/>
              </a:rPr>
              <a:t>các</a:t>
            </a:r>
            <a:r>
              <a:rPr lang="en-US" sz="2000" dirty="0">
                <a:cs typeface="Arial"/>
              </a:rPr>
              <a:t> </a:t>
            </a:r>
            <a:r>
              <a:rPr lang="en-US" sz="2000" dirty="0" err="1">
                <a:cs typeface="Arial"/>
              </a:rPr>
              <a:t>thông</a:t>
            </a:r>
            <a:r>
              <a:rPr lang="en-US" sz="2000" dirty="0">
                <a:cs typeface="Arial"/>
              </a:rPr>
              <a:t> tin </a:t>
            </a:r>
            <a:r>
              <a:rPr lang="en-US" sz="2000" dirty="0" err="1">
                <a:cs typeface="Arial"/>
              </a:rPr>
              <a:t>liên</a:t>
            </a:r>
            <a:r>
              <a:rPr lang="en-US" sz="2000" dirty="0">
                <a:cs typeface="Arial"/>
              </a:rPr>
              <a:t> </a:t>
            </a:r>
            <a:r>
              <a:rPr lang="en-US" sz="2000" dirty="0" err="1">
                <a:cs typeface="Arial"/>
              </a:rPr>
              <a:t>quan</a:t>
            </a:r>
            <a:r>
              <a:rPr lang="en-US" sz="2000" dirty="0">
                <a:cs typeface="Arial"/>
              </a:rPr>
              <a:t> </a:t>
            </a:r>
            <a:r>
              <a:rPr lang="en-US" sz="2000" dirty="0" err="1">
                <a:cs typeface="Arial"/>
              </a:rPr>
              <a:t>về</a:t>
            </a:r>
            <a:r>
              <a:rPr lang="en-US" sz="2000" dirty="0">
                <a:cs typeface="Arial"/>
              </a:rPr>
              <a:t> </a:t>
            </a:r>
            <a:r>
              <a:rPr lang="en-US" sz="2000" dirty="0" err="1">
                <a:cs typeface="Arial"/>
              </a:rPr>
              <a:t>phim</a:t>
            </a: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C1805585-0406-E67D-25C1-8BCCB5F4CB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6249" y="1282664"/>
            <a:ext cx="3992336" cy="2382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077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>
</file>

<file path=ppt/theme/theme1.xml><?xml version="1.0" encoding="utf-8"?>
<a:theme xmlns:a="http://schemas.openxmlformats.org/drawingml/2006/main" name="Cute Pastel Grid Interface Marketing Plan Infographics by Slidesgo">
  <a:themeElements>
    <a:clrScheme name="Simple Light">
      <a:dk1>
        <a:srgbClr val="595959"/>
      </a:dk1>
      <a:lt1>
        <a:srgbClr val="FFFFFF"/>
      </a:lt1>
      <a:dk2>
        <a:srgbClr val="C0DCF5"/>
      </a:dk2>
      <a:lt2>
        <a:srgbClr val="74C3B3"/>
      </a:lt2>
      <a:accent1>
        <a:srgbClr val="ADDFD5"/>
      </a:accent1>
      <a:accent2>
        <a:srgbClr val="E1B8EC"/>
      </a:accent2>
      <a:accent3>
        <a:srgbClr val="F2929D"/>
      </a:accent3>
      <a:accent4>
        <a:srgbClr val="FFBECB"/>
      </a:accent4>
      <a:accent5>
        <a:srgbClr val="FFCDAB"/>
      </a:accent5>
      <a:accent6>
        <a:srgbClr val="FAEBA8"/>
      </a:accent6>
      <a:hlink>
        <a:srgbClr val="59595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462</TotalTime>
  <Words>880</Words>
  <Application>Microsoft Office PowerPoint</Application>
  <PresentationFormat>On-screen Show (16:9)</PresentationFormat>
  <Paragraphs>92</Paragraphs>
  <Slides>26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17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26</vt:i4>
      </vt:variant>
    </vt:vector>
  </HeadingPairs>
  <TitlesOfParts>
    <vt:vector size="45" baseType="lpstr">
      <vt:lpstr>Cambria Math</vt:lpstr>
      <vt:lpstr>Georgia Pro Light</vt:lpstr>
      <vt:lpstr>Bebas Neue</vt:lpstr>
      <vt:lpstr>Georgia Pro Cond</vt:lpstr>
      <vt:lpstr>Bahnschrift SemiCondensed</vt:lpstr>
      <vt:lpstr>Bahnschrift SemiLight</vt:lpstr>
      <vt:lpstr>Bahnschrift</vt:lpstr>
      <vt:lpstr>Palatino Linotype</vt:lpstr>
      <vt:lpstr>Nirmala UI</vt:lpstr>
      <vt:lpstr>Proxima Nova Semibold</vt:lpstr>
      <vt:lpstr>Bahnschrift SemiLight SemiConde</vt:lpstr>
      <vt:lpstr>Georgia</vt:lpstr>
      <vt:lpstr>Proxima Nova</vt:lpstr>
      <vt:lpstr>Arial</vt:lpstr>
      <vt:lpstr>-apple-system</vt:lpstr>
      <vt:lpstr>Times New Roman</vt:lpstr>
      <vt:lpstr>Titillium Web</vt:lpstr>
      <vt:lpstr>Cute Pastel Grid Interface Marketing Plan Infographics by Slidesgo</vt:lpstr>
      <vt:lpstr>Slidesgo Final Pages</vt:lpstr>
      <vt:lpstr>Báo cáo bài tập Java</vt:lpstr>
      <vt:lpstr>Nội dung báo cáo</vt:lpstr>
      <vt:lpstr>Giới thiệu</vt:lpstr>
      <vt:lpstr>Thiết kế </vt:lpstr>
      <vt:lpstr>Thiết kế </vt:lpstr>
      <vt:lpstr>Thiết kế </vt:lpstr>
      <vt:lpstr>Thiết kế </vt:lpstr>
      <vt:lpstr>Thiết kế </vt:lpstr>
      <vt:lpstr>Thiết kế </vt:lpstr>
      <vt:lpstr>Thiết kế </vt:lpstr>
      <vt:lpstr>Thiết kế </vt:lpstr>
      <vt:lpstr>Thiết kế </vt:lpstr>
      <vt:lpstr>Thiết kế </vt:lpstr>
      <vt:lpstr>Thiết kế </vt:lpstr>
      <vt:lpstr>Code</vt:lpstr>
      <vt:lpstr>Code</vt:lpstr>
      <vt:lpstr>Code</vt:lpstr>
      <vt:lpstr>Code</vt:lpstr>
      <vt:lpstr>Code</vt:lpstr>
      <vt:lpstr>Code</vt:lpstr>
      <vt:lpstr>Code</vt:lpstr>
      <vt:lpstr>Code</vt:lpstr>
      <vt:lpstr>Code</vt:lpstr>
      <vt:lpstr>Code</vt:lpstr>
      <vt:lpstr>Code</vt:lpstr>
      <vt:lpstr>Nội dung thuyết trình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Báo cáo bài tập nhóm Space Shooter</dc:title>
  <dc:creator>GIANG Nguyễn Đình</dc:creator>
  <cp:lastModifiedBy>GIANG Nguyễn Đình</cp:lastModifiedBy>
  <cp:revision>405</cp:revision>
  <dcterms:modified xsi:type="dcterms:W3CDTF">2024-06-01T18:29:14Z</dcterms:modified>
</cp:coreProperties>
</file>